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77" d="100"/>
          <a:sy n="77" d="100"/>
        </p:scale>
        <p:origin x="-78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01393968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№318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15, ночью 16 ноября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14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ночью и утром временами 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 днем 4-6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 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но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7-12 м/с. Температура воздуха ночью 0-2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15853</TotalTime>
  <Words>604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2464</cp:revision>
  <cp:lastPrinted>2021-10-15T03:50:29Z</cp:lastPrinted>
  <dcterms:created xsi:type="dcterms:W3CDTF">2018-03-27T06:03:00Z</dcterms:created>
  <dcterms:modified xsi:type="dcterms:W3CDTF">2022-11-14T10:39:56Z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