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48657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Осадки (дождь, снег), гололед. Ветер юго-западный с переходом на северо-западный 9-14 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около 0 градусов.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Снег, гололед,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         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13267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2475</cp:revision>
  <cp:lastPrinted>2021-07-01T03:56:27Z</cp:lastPrinted>
  <dcterms:created xsi:type="dcterms:W3CDTF">2018-03-27T06:03:00Z</dcterms:created>
  <dcterms:modified xsi:type="dcterms:W3CDTF">2022-11-14T10:38:08Z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