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57794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9104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небольшие осадки (преимущественно снег), низовая метель, гололед. Ветер северо-западный 9-14 м/с. Температура воздуха ночью 4-6, днём 1-3 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15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2850</cp:revision>
  <cp:lastPrinted>2021-07-01T03:56:27Z</cp:lastPrinted>
  <dcterms:created xsi:type="dcterms:W3CDTF">2018-03-27T06:03:00Z</dcterms:created>
  <dcterms:modified xsi:type="dcterms:W3CDTF">2022-11-14T10:43:06Z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