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2558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7002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2-4°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 Ветер юго-западный 7-12, порывы 15-20 м/с. Температура воздуха  ночью 0-2°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16951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2453</cp:revision>
  <cp:lastPrinted>2021-10-14T11:15:53Z</cp:lastPrinted>
  <dcterms:created xsi:type="dcterms:W3CDTF">2018-03-27T06:03:00Z</dcterms:created>
  <dcterms:modified xsi:type="dcterms:W3CDTF">2022-11-14T10:43:12Z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