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05629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Облачно, осадки, утром и днем сильные (преимущественно дождь). Ветер западный 8-13, порывы 15-20 м/с. Температура воздуха ночью 2-4, днем 6-8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северо-западный 8-13, порывы 15-20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12957</TotalTime>
  <Words>625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2447</cp:revision>
  <cp:lastPrinted>2021-07-01T03:56:27Z</cp:lastPrinted>
  <dcterms:created xsi:type="dcterms:W3CDTF">2018-03-27T06:03:00Z</dcterms:created>
  <dcterms:modified xsi:type="dcterms:W3CDTF">2022-11-14T10:45:02Z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