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21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688210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15</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 (көбінесе қар) жауады, көктайғақ, жаяу бұрқасын күтіледі.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0-2 аяз, күндіз ары қарай төмендейді.</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a:t>
            </a:r>
            <a:r>
              <a:rPr lang="kk-KZ" sz="1200">
                <a:solidFill>
                  <a:prstClr val="black"/>
                </a:solidFill>
                <a:latin typeface="Times New Roman" pitchFamily="18" charset="0"/>
                <a:cs typeface="Times New Roman" pitchFamily="18" charset="0"/>
              </a:rPr>
              <a:t>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545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2433</cp:revision>
  <cp:lastPrinted>2021-07-01T07:38:07Z</cp:lastPrinted>
  <dcterms:created xsi:type="dcterms:W3CDTF">2018-03-27T06:03:00Z</dcterms:created>
  <dcterms:modified xsi:type="dcterms:W3CDTF">2022-11-14T10:50:12Z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