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409353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және таңертең қатты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Кей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жол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бойында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қатқақ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18-23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2-4,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15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16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9032" y="2406855"/>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15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14775</TotalTime>
  <Words>610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2539</cp:revision>
  <cp:lastPrinted>2021-07-01T03:56:27Z</cp:lastPrinted>
  <dcterms:created xsi:type="dcterms:W3CDTF">2018-03-27T06:03:00Z</dcterms:created>
  <dcterms:modified xsi:type="dcterms:W3CDTF">2022-11-14T10:46:01Z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