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B0723B9-4A63-4C2B-9366-5A4CF946024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1CADE-99BE-41A2-A6CA-2F08F1611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5D4B9-81BA-4DEC-B829-2384241DA7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DA242-ED67-44F5-AC2C-563F10581E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4526F-4018-41CC-A2CD-03FF8A4B78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F15F6-60AC-4F82-A52A-5E2FDE1B81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966E-762A-42E7-A909-947C13E31A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B8D5-36CA-4BF8-B14E-75916866AB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EAF93-AC73-456F-BC39-22110E4B2B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03DE2-4F00-4B2D-9BF9-2055F6DCEF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78423-351F-42EE-8941-7197E910F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C75D-E1C6-4BB6-901A-13449C02A2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59F6260-7DB6-4E90-AF3D-BBDE51BACC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во второй половине дня дождь. Ветер 2-7 м/с. Температура воздуха ночью 0-2, днем 8-10 тепла.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осадки. Ветер 2-7 м/с. Температура воздуха 0-2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15 ноября, ночью 16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н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67348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14694</TotalTime>
  <Words>761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2805</cp:revision>
  <cp:lastPrinted>2021-07-01T09:11:30Z</cp:lastPrinted>
  <dcterms:created xsi:type="dcterms:W3CDTF">2018-03-27T06:03:00Z</dcterms:created>
  <dcterms:modified xsi:type="dcterms:W3CDTF">2022-11-14T10:50:17Z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