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32342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ночью и утром временами сильный снег. Временами гололед, низовая метель, на дорогах снежный накат.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9-14, временами порывы 18-23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гололед. Ветер юго-западный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155813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30829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15035</TotalTime>
  <Words>668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2501</cp:revision>
  <cp:lastPrinted>2021-07-01T03:56:27Z</cp:lastPrinted>
  <dcterms:created xsi:type="dcterms:W3CDTF">2018-03-27T06:03:00Z</dcterms:created>
  <dcterms:modified xsi:type="dcterms:W3CDTF">2022-11-14T10:41:39Z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