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2DEC5B-E766-4DE9-AB77-390EDCFAF13B}" v="1" dt="2022-11-13T10:13:38.6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-21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осадки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(преимущественно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небольшой снег,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низовая метель.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57141088"/>
              </p:ext>
            </p:extLst>
          </p:nvPr>
        </p:nvGraphicFramePr>
        <p:xfrm>
          <a:off x="5095876" y="4071942"/>
          <a:ext cx="464347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530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165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5741" y="287681"/>
            <a:ext cx="44101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  <a:p>
            <a:pPr algn="ctr"/>
            <a:endParaRPr lang="ru-RU" sz="1400" b="1" dirty="0"/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13913</TotalTime>
  <Words>615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2539</cp:revision>
  <cp:lastPrinted>2021-02-03T11:37:00Z</cp:lastPrinted>
  <dcterms:created xsi:type="dcterms:W3CDTF">2018-03-27T06:03:00Z</dcterms:created>
  <dcterms:modified xsi:type="dcterms:W3CDTF">2022-11-14T10:44:46Z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