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560001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0292124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6980"/>
            <a:ext cx="4798916" cy="18620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15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15 ноября 2022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Утром и днем небольшие осадки (снег, дождь). Гололед, низовая метель. Ветер юго-западный 9-14, днем порывы 15-20 м/с. Температура воздуха ночью около 0 градусов, днем 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-6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ноября до 09 ч. 16 ноября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южный 9-14, порывы 15-20 м/с.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около 0 градусов.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15 ноября , ночью 16 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17956</TotalTime>
  <Words>633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2917</cp:revision>
  <cp:lastPrinted>2021-11-30T05:55:24Z</cp:lastPrinted>
  <dcterms:created xsi:type="dcterms:W3CDTF">2018-03-27T06:03:00Z</dcterms:created>
  <dcterms:modified xsi:type="dcterms:W3CDTF">2022-11-14T10:35:57Z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