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79" d="100"/>
          <a:sy n="79" d="100"/>
        </p:scale>
        <p:origin x="-21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57784" cy="249299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15 </a:t>
            </a:r>
            <a:r>
              <a:rPr lang="kk-KZ" altLang="ru-RU" sz="1200" b="1" dirty="0">
                <a:latin typeface="Times New Roman" pitchFamily="18" charset="0"/>
                <a:cs typeface="Times New Roman" pitchFamily="18" charset="0"/>
              </a:rPr>
              <a:t>қарашаға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14 </a:t>
            </a:r>
            <a:r>
              <a:rPr lang="kk-KZ" altLang="ru-RU" sz="1200" b="1" dirty="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15 </a:t>
            </a:r>
            <a:r>
              <a:rPr lang="kk-KZ" altLang="ru-RU" sz="1200" b="1" dirty="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ru-RU" sz="1200" dirty="0" err="1">
                <a:latin typeface="Times New Roman" pitchFamily="18" charset="0"/>
                <a:cs typeface="Times New Roman" pitchFamily="18" charset="0"/>
              </a:rPr>
              <a:t>Бұлтты, кей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уақыттарда жауын-шашын</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көбінесе </a:t>
            </a:r>
            <a:r>
              <a:rPr lang="ru-RU" sz="1200" dirty="0" err="1" smtClean="0">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7-12,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 және күндіз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суық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lvl="0" algn="ctr"/>
            <a:r>
              <a:rPr lang="kk-KZ" sz="1200" b="1" dirty="0" smtClean="0">
                <a:solidFill>
                  <a:srgbClr val="000000"/>
                </a:solidFill>
                <a:latin typeface="Times New Roman" pitchFamily="18" charset="0"/>
                <a:cs typeface="Times New Roman" pitchFamily="18" charset="0"/>
              </a:rPr>
              <a:t>16 </a:t>
            </a:r>
            <a:r>
              <a:rPr lang="kk-KZ" sz="1200" b="1" dirty="0">
                <a:solidFill>
                  <a:srgbClr val="000000"/>
                </a:solidFill>
                <a:latin typeface="Times New Roman" pitchFamily="18" charset="0"/>
                <a:cs typeface="Times New Roman" pitchFamily="18" charset="0"/>
              </a:rPr>
              <a:t>қарашаға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2022 ж. </a:t>
            </a:r>
            <a:r>
              <a:rPr lang="kk-KZ" sz="1200" b="1" dirty="0" smtClean="0">
                <a:solidFill>
                  <a:srgbClr val="000000"/>
                </a:solidFill>
                <a:latin typeface="Times New Roman" pitchFamily="18" charset="0"/>
                <a:cs typeface="Times New Roman" pitchFamily="18" charset="0"/>
              </a:rPr>
              <a:t>15 </a:t>
            </a:r>
            <a:r>
              <a:rPr lang="kk-KZ" sz="1200" b="1" dirty="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16 </a:t>
            </a:r>
            <a:r>
              <a:rPr lang="ru-RU" sz="1200" b="1" dirty="0" err="1">
                <a:solidFill>
                  <a:srgbClr val="000000"/>
                </a:solidFill>
                <a:latin typeface="Times New Roman" pitchFamily="18" charset="0"/>
                <a:cs typeface="Times New Roman" pitchFamily="18" charset="0"/>
              </a:rPr>
              <a:t>қараша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algn="just"/>
            <a:r>
              <a:rPr lang="kk-KZ" sz="1200" dirty="0">
                <a:latin typeface="Times New Roman" pitchFamily="18" charset="0"/>
                <a:cs typeface="Times New Roman" pitchFamily="18" charset="0"/>
              </a:rPr>
              <a:t>Бұлтты, </a:t>
            </a:r>
            <a:r>
              <a:rPr lang="ru-RU" sz="1200" dirty="0" err="1">
                <a:latin typeface="Times New Roman" pitchFamily="18" charset="0"/>
                <a:cs typeface="Times New Roman" pitchFamily="18" charset="0"/>
              </a:rPr>
              <a:t>кей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уақыттарда </a:t>
            </a:r>
            <a:r>
              <a:rPr lang="ru-RU" sz="1200" dirty="0" err="1" smtClean="0">
                <a:latin typeface="Times New Roman" pitchFamily="18" charset="0"/>
                <a:cs typeface="Times New Roman" pitchFamily="18" charset="0"/>
              </a:rPr>
              <a:t>аздаған қар жауады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жаяу</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бұрқасын болады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Солтүстік-батыстан  </a:t>
            </a:r>
            <a:r>
              <a:rPr lang="kk-KZ" sz="1200" dirty="0">
                <a:latin typeface="Times New Roman" pitchFamily="18" charset="0"/>
                <a:cs typeface="Times New Roman" pitchFamily="18" charset="0"/>
              </a:rPr>
              <a:t>жел соғады, </a:t>
            </a:r>
            <a:r>
              <a:rPr lang="kk-KZ" sz="1200">
                <a:latin typeface="Times New Roman" pitchFamily="18" charset="0"/>
                <a:cs typeface="Times New Roman" pitchFamily="18" charset="0"/>
              </a:rPr>
              <a:t>күші </a:t>
            </a:r>
            <a:r>
              <a:rPr lang="kk-KZ" sz="120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5-7 </a:t>
            </a:r>
            <a:r>
              <a:rPr lang="kk-KZ" sz="1200" dirty="0">
                <a:latin typeface="Times New Roman" pitchFamily="18" charset="0"/>
                <a:cs typeface="Times New Roman" pitchFamily="18" charset="0"/>
              </a:rPr>
              <a:t>градус суық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04869902"/>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0,009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37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530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165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қараша Ақтөбе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a:solidFill>
                  <a:schemeClr val="tx1"/>
                </a:solidFill>
                <a:latin typeface="Times New Roman" panose="02020603050405020304" pitchFamily="18" charset="0"/>
                <a:cs typeface="Times New Roman" panose="02020603050405020304" pitchFamily="18" charset="0"/>
              </a:rPr>
              <a:t>қараша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a:solidFill>
                  <a:schemeClr val="tx1"/>
                </a:solidFill>
                <a:latin typeface="Times New Roman" panose="02020603050405020304" pitchFamily="18" charset="0"/>
                <a:cs typeface="Times New Roman" panose="02020603050405020304" pitchFamily="18" charset="0"/>
              </a:rPr>
              <a:t>қарашаға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ыдырауына</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4290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Нурмахамбет</a:t>
            </a:r>
            <a:r>
              <a:rPr lang="ru-RU" altLang="ru-RU" sz="1200" b="1" i="1" dirty="0" smtClean="0">
                <a:solidFill>
                  <a:srgbClr val="000000"/>
                </a:solidFill>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a:t>
                      </a:r>
                      <a:r>
                        <a:rPr lang="ru-RU"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info@meteo.kz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a:t>
                      </a:r>
                      <a:r>
                        <a:rPr lang="ru-RU" sz="800" dirty="0">
                          <a:latin typeface="Times New Roman" panose="02020603050405020304" pitchFamily="18" charset="0"/>
                          <a:cs typeface="Times New Roman" panose="02020603050405020304" pitchFamily="18" charset="0"/>
                        </a:rPr>
                        <a:t>7</a:t>
                      </a:r>
                      <a:r>
                        <a:rPr sz="800" dirty="0">
                          <a:latin typeface="Times New Roman" panose="02020603050405020304" pitchFamily="18" charset="0"/>
                          <a:cs typeface="Times New Roman" panose="02020603050405020304" pitchFamily="18" charset="0"/>
                        </a:rPr>
                        <a:t>5, 79-83-</a:t>
                      </a:r>
                      <a:r>
                        <a:rPr lang="ru-RU" sz="800" dirty="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 name="Прямоугольник 2"/>
          <p:cNvSpPr/>
          <p:nvPr/>
        </p:nvSpPr>
        <p:spPr>
          <a:xfrm>
            <a:off x="283548" y="379672"/>
            <a:ext cx="4441622" cy="954107"/>
          </a:xfrm>
          <a:prstGeom prst="rect">
            <a:avLst/>
          </a:prstGeom>
        </p:spPr>
        <p:txBody>
          <a:bodyPr wrap="square">
            <a:spAutoFit/>
          </a:bodyPr>
          <a:lstStyle/>
          <a:p>
            <a:pPr algn="ctr"/>
            <a:r>
              <a:rPr lang="ru-RU" sz="1400" b="1" dirty="0" err="1">
                <a:solidFill>
                  <a:srgbClr val="000000"/>
                </a:solidFill>
                <a:latin typeface="Times New Roman" pitchFamily="18" charset="0"/>
                <a:cs typeface="Times New Roman" pitchFamily="18" charset="0"/>
                <a:sym typeface="+mn-ea"/>
              </a:rPr>
              <a:t>ҚМЖ</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КЕЗІНДЕ</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ХАЛЫҚҚА</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АРНАЛҒАН</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ҰСЫНЫСТАР</a:t>
            </a:r>
            <a:endParaRPr lang="ru-RU" sz="1400" b="1" dirty="0">
              <a:solidFill>
                <a:srgbClr val="000000"/>
              </a:solidFill>
              <a:latin typeface="Times New Roman" pitchFamily="18" charset="0"/>
              <a:cs typeface="Times New Roman" pitchFamily="18" charset="0"/>
              <a:sym typeface="+mn-ea"/>
            </a:endParaRPr>
          </a:p>
          <a:p>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a:p>
            <a:pPr algn="ctr"/>
            <a:endParaRPr lang="ru-RU" sz="1400" b="1"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13733</TotalTime>
  <Words>550</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2513</cp:revision>
  <cp:lastPrinted>2021-07-01T07:38:07Z</cp:lastPrinted>
  <dcterms:created xsi:type="dcterms:W3CDTF">2018-03-27T06:03:00Z</dcterms:created>
  <dcterms:modified xsi:type="dcterms:W3CDTF">2022-11-14T10:44:37Z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