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2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471417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метель. Ветер северо-западный 9-14, порывы 15-20 м/с.   Температура воздуха ночью и днем 3-5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ноября 2022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нег. 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ночью 16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15854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2526</cp:revision>
  <cp:lastPrinted>2021-07-01T03:56:27Z</cp:lastPrinted>
  <dcterms:created xsi:type="dcterms:W3CDTF">2018-03-27T06:03:00Z</dcterms:created>
  <dcterms:modified xsi:type="dcterms:W3CDTF">2022-11-14T10:51:55Z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