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0" d="100"/>
          <a:sy n="60" d="100"/>
        </p:scale>
        <p:origin x="492"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371147"/>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209729"/>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14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15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ea typeface="Times New Roman" panose="02020603050405020304" pitchFamily="18" charset="0"/>
              </a:rPr>
              <a:t>Таңертең және күндіз </a:t>
            </a:r>
            <a:r>
              <a:rPr lang="kk-KZ" sz="1100" kern="1400" dirty="0">
                <a:solidFill>
                  <a:srgbClr val="000000"/>
                </a:solidFill>
                <a:latin typeface="Times New Roman" panose="02020603050405020304" pitchFamily="18" charset="0"/>
                <a:ea typeface="Times New Roman" panose="02020603050405020304" pitchFamily="18" charset="0"/>
              </a:rPr>
              <a:t>жауын-шашын (қар, жаңбыр), көктайғақ, жаяу бұрқасын. Онтүстік-батыстан жел соғады, күші 9-14, екпіні 15-20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100" dirty="0">
                <a:latin typeface="Times New Roman" panose="02020603050405020304" pitchFamily="18" charset="0"/>
                <a:ea typeface="Times New Roman" panose="02020603050405020304" pitchFamily="18" charset="0"/>
              </a:rPr>
              <a:t>0 градус шамасында</a:t>
            </a:r>
            <a:r>
              <a:rPr lang="kk-KZ" sz="1100" kern="1400" dirty="0">
                <a:solidFill>
                  <a:srgbClr val="000000"/>
                </a:solidFill>
                <a:latin typeface="Times New Roman" panose="02020603050405020304" pitchFamily="18" charset="0"/>
                <a:ea typeface="Times New Roman" panose="02020603050405020304" pitchFamily="18" charset="0"/>
              </a:rPr>
              <a:t>, күндіз 4-6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15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тен жел соғады, күші 9-14, екпіні 15-20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a:t>
            </a:r>
            <a:r>
              <a:rPr lang="kk-KZ" sz="1100">
                <a:latin typeface="Times New Roman" panose="02020603050405020304" pitchFamily="18" charset="0"/>
                <a:ea typeface="Times New Roman" panose="02020603050405020304" pitchFamily="18" charset="0"/>
              </a:rPr>
              <a:t>0 градус шамасында</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15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16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Нурмахамбент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17752</TotalTime>
  <Words>579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2959</cp:revision>
  <cp:lastPrinted>2022-05-31T05:49:59Z</cp:lastPrinted>
  <dcterms:created xsi:type="dcterms:W3CDTF">2018-03-27T06:03:00Z</dcterms:created>
  <dcterms:modified xsi:type="dcterms:W3CDTF">2022-11-14T10:36:20Z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