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450B1ED-F8F3-4074-B3B9-D4B72D3396FB}"/>
    <pc:docChg chg="modSld">
      <pc:chgData name="Moldir" userId="df42278df007c026" providerId="LiveId" clId="{6450B1ED-F8F3-4074-B3B9-D4B72D3396FB}" dt="2022-11-13T10:31:17.251" v="49" actId="20577"/>
      <pc:docMkLst>
        <pc:docMk/>
      </pc:docMkLst>
      <pc:sldChg chg="modSp mod">
        <pc:chgData name="Moldir" userId="df42278df007c026" providerId="LiveId" clId="{6450B1ED-F8F3-4074-B3B9-D4B72D3396FB}" dt="2022-11-13T10:30:28.459" v="47" actId="20577"/>
        <pc:sldMkLst>
          <pc:docMk/>
          <pc:sldMk cId="0" sldId="261"/>
        </pc:sldMkLst>
        <pc:graphicFrameChg chg="modGraphic">
          <ac:chgData name="Moldir" userId="df42278df007c026" providerId="LiveId" clId="{6450B1ED-F8F3-4074-B3B9-D4B72D3396FB}" dt="2022-11-13T10:30:28.459" v="47" actId="20577"/>
          <ac:graphicFrameMkLst>
            <pc:docMk/>
            <pc:sldMk cId="0" sldId="261"/>
            <ac:graphicFrameMk id="23" creationId="{94CC0974-E1E4-47F3-9A8B-49A879A3B96B}"/>
          </ac:graphicFrameMkLst>
        </pc:graphicFrameChg>
      </pc:sldChg>
      <pc:sldChg chg="modSp mod">
        <pc:chgData name="Moldir" userId="df42278df007c026" providerId="LiveId" clId="{6450B1ED-F8F3-4074-B3B9-D4B72D3396FB}" dt="2022-11-13T10:31:17.251" v="49" actId="20577"/>
        <pc:sldMkLst>
          <pc:docMk/>
          <pc:sldMk cId="334028445" sldId="265"/>
        </pc:sldMkLst>
        <pc:spChg chg="mod">
          <ac:chgData name="Moldir" userId="df42278df007c026" providerId="LiveId" clId="{6450B1ED-F8F3-4074-B3B9-D4B72D3396FB}" dt="2022-11-13T10:31:17.251" v="49"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404128559"/>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№317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13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14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13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14</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т</a:t>
            </a:r>
            <a:r>
              <a:rPr lang="kk-KZ" sz="1100" dirty="0">
                <a:latin typeface="Times New Roman" pitchFamily="18" charset="0"/>
                <a:cs typeface="Times New Roman" pitchFamily="18" charset="0"/>
              </a:rPr>
              <a:t>үнде және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Жолдарда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2-4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15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14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15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1градус аяз-1 градус </a:t>
            </a:r>
            <a:r>
              <a:rPr lang="ru-RU" sz="1100" dirty="0" err="1">
                <a:latin typeface="Times New Roman" pitchFamily="18" charset="0"/>
                <a:cs typeface="Times New Roman" pitchFamily="18" charset="0"/>
              </a:rPr>
              <a:t>жылы</a:t>
            </a:r>
            <a:r>
              <a:rPr lang="ru-RU" sz="1100">
                <a:latin typeface="Times New Roman" pitchFamily="18" charset="0"/>
                <a:cs typeface="Times New Roman" pitchFamily="18" charset="0"/>
              </a:rPr>
              <a:t>.</a:t>
            </a:r>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241236197"/>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63222" y="2912774"/>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52191" y="2312610"/>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14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15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00089" y="4543519"/>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15040</TotalTime>
  <Words>674</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2543</cp:revision>
  <cp:lastPrinted>2021-07-01T07:38:07Z</cp:lastPrinted>
  <dcterms:created xsi:type="dcterms:W3CDTF">2018-03-27T06:03:00Z</dcterms:created>
  <dcterms:modified xsi:type="dcterms:W3CDTF">2022-11-13T10:31:23Z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