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A3B432F-189B-41FA-8CB2-994FE27DCDD3}" v="1" dt="2022-11-13T10:26:26.21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8A3B432F-189B-41FA-8CB2-994FE27DCDD3}"/>
    <pc:docChg chg="modSld">
      <pc:chgData name="Moldir" userId="df42278df007c026" providerId="LiveId" clId="{8A3B432F-189B-41FA-8CB2-994FE27DCDD3}" dt="2022-11-13T10:26:49.966" v="2" actId="20577"/>
      <pc:docMkLst>
        <pc:docMk/>
      </pc:docMkLst>
      <pc:sldChg chg="modSp">
        <pc:chgData name="Moldir" userId="df42278df007c026" providerId="LiveId" clId="{8A3B432F-189B-41FA-8CB2-994FE27DCDD3}" dt="2022-11-13T10:26:26.213" v="0"/>
        <pc:sldMkLst>
          <pc:docMk/>
          <pc:sldMk cId="0" sldId="261"/>
        </pc:sldMkLst>
        <pc:graphicFrameChg chg="mod">
          <ac:chgData name="Moldir" userId="df42278df007c026" providerId="LiveId" clId="{8A3B432F-189B-41FA-8CB2-994FE27DCDD3}" dt="2022-11-13T10:26:26.213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" userId="df42278df007c026" providerId="LiveId" clId="{8A3B432F-189B-41FA-8CB2-994FE27DCDD3}" dt="2022-11-13T10:26:49.966" v="2" actId="20577"/>
        <pc:sldMkLst>
          <pc:docMk/>
          <pc:sldMk cId="334028445" sldId="265"/>
        </pc:sldMkLst>
        <pc:spChg chg="mod">
          <ac:chgData name="Moldir" userId="df42278df007c026" providerId="LiveId" clId="{8A3B432F-189B-41FA-8CB2-994FE27DCDD3}" dt="2022-11-13T10:26:49.966" v="2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ukpp@meteo.kz" TargetMode="External"/><Relationship Id="rId2" Type="http://schemas.openxmlformats.org/officeDocument/2006/relationships/hyperlink" Target="mailto:info@meteo.k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Балхаш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179938247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№317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Балхаш 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3000" y="116256"/>
            <a:ext cx="482441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Балхаш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14 ноября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13 ноября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14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Облачно, днем осадки (дождь, снег).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юго-западный 9-14, днем порывы 15-20 м/с. Температура воздуха ночью 0-2, днем 4-6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15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14 ноября по 09 ч. 15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Облачно, небольшие осадки (дождь, снег). Ветер юго-западный 9-14, порывы 15-20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воздуха 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1-3 тепла.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53002" y="2030800"/>
            <a:ext cx="4824412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14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ноября, </a:t>
            </a:r>
            <a:r>
              <a:rPr lang="ru-RU" altLang="en-US"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15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5081588" y="3428207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Балхаш</a:t>
            </a:r>
          </a:p>
          <a:p>
            <a:pPr algn="ctr"/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13 ноября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5294518"/>
              </p:ext>
            </p:extLst>
          </p:nvPr>
        </p:nvGraphicFramePr>
        <p:xfrm>
          <a:off x="5081588" y="4015766"/>
          <a:ext cx="4623703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917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1948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25047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442113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6518151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9924669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34115" y="3139168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9" y="4595259"/>
            <a:ext cx="481928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Балхаш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микрорайон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Сабитовой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(район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сш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№ 16);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2 - улица Ленина, южнее дома №10.</a:t>
            </a:r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Томпиева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севернее дома №4;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ул. Сейфуллина (больничный городок, район СЭС)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53764"/>
            <a:ext cx="4851126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3523" y="4274698"/>
            <a:ext cx="4291013" cy="1913221"/>
            <a:chOff x="531522" y="3799939"/>
            <a:chExt cx="4291013" cy="2098406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7" y="4077010"/>
              <a:ext cx="1896673" cy="104645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799939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7875" y="1321173"/>
            <a:ext cx="4813661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</a:t>
            </a:r>
            <a:r>
              <a:rPr lang="ru-RU" sz="1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3962179663"/>
              </p:ext>
            </p:extLst>
          </p:nvPr>
        </p:nvGraphicFramePr>
        <p:xfrm>
          <a:off x="5030267" y="487504"/>
          <a:ext cx="4651469" cy="806529"/>
        </p:xfrm>
        <a:graphic>
          <a:graphicData uri="http://schemas.openxmlformats.org/drawingml/2006/table">
            <a:tbl>
              <a:tblPr/>
              <a:tblGrid>
                <a:gridCol w="1087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638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6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3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8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0,15 ≤ Р &lt; 0,26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54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0,26 ≤ Р &lt; 0,35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20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4952106" y="2060277"/>
            <a:ext cx="48197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097003418"/>
              </p:ext>
            </p:extLst>
          </p:nvPr>
        </p:nvGraphicFramePr>
        <p:xfrm>
          <a:off x="5017189" y="2316457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960949" y="453223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14752</TotalTime>
  <Words>651</Words>
  <Application>Microsoft Office PowerPoint</Application>
  <PresentationFormat>Лист A4 (210x297 мм)</PresentationFormat>
  <Paragraphs>106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2479</cp:revision>
  <cp:lastPrinted>2021-07-01T03:56:27Z</cp:lastPrinted>
  <dcterms:created xsi:type="dcterms:W3CDTF">2018-03-27T06:03:00Z</dcterms:created>
  <dcterms:modified xsi:type="dcterms:W3CDTF">2022-11-13T10:26:52Z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