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746A7C-0877-4B54-8FAE-214B05E288B6}" v="1" dt="2022-11-13T10:37:58.0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AD746A7C-0877-4B54-8FAE-214B05E288B6}"/>
    <pc:docChg chg="modSld">
      <pc:chgData name="Moldir" userId="df42278df007c026" providerId="LiveId" clId="{AD746A7C-0877-4B54-8FAE-214B05E288B6}" dt="2022-11-13T10:38:14.757" v="1"/>
      <pc:docMkLst>
        <pc:docMk/>
      </pc:docMkLst>
      <pc:sldChg chg="modSp">
        <pc:chgData name="Moldir" userId="df42278df007c026" providerId="LiveId" clId="{AD746A7C-0877-4B54-8FAE-214B05E288B6}" dt="2022-11-13T10:37:58.070" v="0"/>
        <pc:sldMkLst>
          <pc:docMk/>
          <pc:sldMk cId="0" sldId="261"/>
        </pc:sldMkLst>
        <pc:graphicFrameChg chg="mod">
          <ac:chgData name="Moldir" userId="df42278df007c026" providerId="LiveId" clId="{AD746A7C-0877-4B54-8FAE-214B05E288B6}" dt="2022-11-13T10:37:58.070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AD746A7C-0877-4B54-8FAE-214B05E288B6}" dt="2022-11-13T10:38:14.757" v="1"/>
        <pc:sldMkLst>
          <pc:docMk/>
          <pc:sldMk cId="334028445" sldId="265"/>
        </pc:sldMkLst>
        <pc:spChg chg="mod">
          <ac:chgData name="Moldir" userId="df42278df007c026" providerId="LiveId" clId="{AD746A7C-0877-4B54-8FAE-214B05E288B6}" dt="2022-11-13T10:38:14.757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8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 algn="r"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4888" y="1243013"/>
            <a:ext cx="4848225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8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13" tIns="47107" rIns="94213" bIns="47107" numCol="1" anchor="t" anchorCtr="0" compatLnSpc="1"/>
          <a:lstStyle/>
          <a:p>
            <a:pPr marL="0" marR="0" lvl="0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064" marR="0" lvl="1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131" marR="0" lvl="2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195" marR="0" lvl="3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260" marR="0" lvl="4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8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46194" y="11588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208822977"/>
              </p:ext>
            </p:extLst>
          </p:nvPr>
        </p:nvGraphicFramePr>
        <p:xfrm>
          <a:off x="307975" y="2983557"/>
          <a:ext cx="4465638" cy="220980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151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№ 317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31901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Павлодар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13 </a:t>
            </a:r>
            <a:r>
              <a:rPr lang="ru-RU" alt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ru-RU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ября</a:t>
            </a:r>
            <a:r>
              <a:rPr lang="ru-RU" altLang="zh-CN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076678"/>
              </p:ext>
            </p:extLst>
          </p:nvPr>
        </p:nvGraphicFramePr>
        <p:xfrm>
          <a:off x="5006749" y="3995153"/>
          <a:ext cx="4691064" cy="2510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655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227911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97977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118408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13089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176980"/>
            <a:ext cx="4798916" cy="186204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Павлодар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14 ноября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13 ноября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21 ч. 14 ноября 2022 г.</a:t>
            </a:r>
          </a:p>
          <a:p>
            <a:pPr lvl="0" algn="just"/>
            <a:r>
              <a:rPr lang="kk-KZ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Утром и днем небольшие осадки (снег, дождь). Гололед, низовая метель. Ветер юго-западный 15-20 порывы 23-28 м/с. Температура воздуха ночью около 0 градусов, днем 4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-6 тепла.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15 ноября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14 ноября до 09 ч. 15 ноября 2022 г.</a:t>
            </a:r>
          </a:p>
          <a:p>
            <a:pPr algn="just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Небольшие осадки (дождь, снег), гололед, низовая метель. Ветер южный 9-14, порывы 15-20 м/с. Температура </a:t>
            </a:r>
            <a:r>
              <a:rPr lang="ru-RU" sz="110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воздуха 0-2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мороза.</a:t>
            </a:r>
            <a:endParaRPr lang="ru-KZ" sz="9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42D7E92B-8707-4BE2-992A-72DE753A7D16}"/>
              </a:ext>
            </a:extLst>
          </p:cNvPr>
          <p:cNvSpPr txBox="1"/>
          <p:nvPr/>
        </p:nvSpPr>
        <p:spPr>
          <a:xfrm>
            <a:off x="4964528" y="2039061"/>
            <a:ext cx="4798915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ru-RU" altLang="en-US" sz="12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14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ноября , </a:t>
            </a:r>
            <a:r>
              <a:rPr lang="ru-RU" altLang="en-US" sz="12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15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В целом по городу ожидается пониженный уровень  загрязнения воздуха.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C3FFEEA8-A38F-4585-8029-5FAD2DAC1236}"/>
              </a:ext>
            </a:extLst>
          </p:cNvPr>
          <p:cNvSpPr txBox="1"/>
          <p:nvPr/>
        </p:nvSpPr>
        <p:spPr>
          <a:xfrm>
            <a:off x="4968875" y="2852936"/>
            <a:ext cx="4804191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1, 2, 3 степени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2211" y="4587619"/>
            <a:ext cx="4661089" cy="21236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Павлодар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Московская, 12/1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Айманова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26/1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Ломова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Правды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Естая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54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Затон, 39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пересечение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Дюсенова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Торайгырова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978"/>
            <a:ext cx="481986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60000" y="4440931"/>
            <a:ext cx="4291013" cy="1771716"/>
            <a:chOff x="502227" y="3955141"/>
            <a:chExt cx="4291013" cy="194320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2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02227" y="395514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52561" y="1301510"/>
            <a:ext cx="4804433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3460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973081967"/>
              </p:ext>
            </p:extLst>
          </p:nvPr>
        </p:nvGraphicFramePr>
        <p:xfrm>
          <a:off x="5034603" y="497680"/>
          <a:ext cx="4696826" cy="775020"/>
        </p:xfrm>
        <a:graphic>
          <a:graphicData uri="http://schemas.openxmlformats.org/drawingml/2006/table">
            <a:tbl>
              <a:tblPr/>
              <a:tblGrid>
                <a:gridCol w="998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8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9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0,18 ≤ Р &lt;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2561" y="2037326"/>
            <a:ext cx="4824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893697835"/>
              </p:ext>
            </p:extLst>
          </p:nvPr>
        </p:nvGraphicFramePr>
        <p:xfrm>
          <a:off x="5014698" y="231432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4157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17951</TotalTime>
  <Words>671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2914</cp:revision>
  <cp:lastPrinted>2021-11-30T05:55:24Z</cp:lastPrinted>
  <dcterms:created xsi:type="dcterms:W3CDTF">2018-03-27T06:03:00Z</dcterms:created>
  <dcterms:modified xsi:type="dcterms:W3CDTF">2022-11-13T10:38:16Z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