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E3C951-BC9F-47F4-A64F-DB7358E54FA5}" v="1" dt="2022-11-13T10:09:55.5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64" d="100"/>
          <a:sy n="64" d="100"/>
        </p:scale>
        <p:origin x="130" y="16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AE3C951-BC9F-47F4-A64F-DB7358E54FA5}"/>
    <pc:docChg chg="custSel modSld">
      <pc:chgData name="Moldir" userId="df42278df007c026" providerId="LiveId" clId="{AAE3C951-BC9F-47F4-A64F-DB7358E54FA5}" dt="2022-11-13T10:11:17.753" v="9" actId="207"/>
      <pc:docMkLst>
        <pc:docMk/>
      </pc:docMkLst>
      <pc:sldChg chg="modSp mod">
        <pc:chgData name="Moldir" userId="df42278df007c026" providerId="LiveId" clId="{AAE3C951-BC9F-47F4-A64F-DB7358E54FA5}" dt="2022-11-13T10:11:17.753" v="9" actId="207"/>
        <pc:sldMkLst>
          <pc:docMk/>
          <pc:sldMk cId="0" sldId="261"/>
        </pc:sldMkLst>
        <pc:spChg chg="mod">
          <ac:chgData name="Moldir" userId="df42278df007c026" providerId="LiveId" clId="{AAE3C951-BC9F-47F4-A64F-DB7358E54FA5}" dt="2022-11-13T10:10:01.887" v="4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" userId="df42278df007c026" providerId="LiveId" clId="{AAE3C951-BC9F-47F4-A64F-DB7358E54FA5}" dt="2022-11-13T10:11:17.753" v="9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  <pc:graphicFrameChg chg="mod">
          <ac:chgData name="Moldir" userId="df42278df007c026" providerId="LiveId" clId="{AAE3C951-BC9F-47F4-A64F-DB7358E54FA5}" dt="2022-11-13T10:09:55.528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" userId="df42278df007c026" providerId="LiveId" clId="{AAE3C951-BC9F-47F4-A64F-DB7358E54FA5}" dt="2022-11-13T10:10:58.066" v="6" actId="20577"/>
        <pc:sldMkLst>
          <pc:docMk/>
          <pc:sldMk cId="334028445" sldId="265"/>
        </pc:sldMkLst>
        <pc:spChg chg="mod">
          <ac:chgData name="Moldir" userId="df42278df007c026" providerId="LiveId" clId="{AAE3C951-BC9F-47F4-A64F-DB7358E54FA5}" dt="2022-11-13T10:10:58.066" v="6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77096194"/>
              </p:ext>
            </p:extLst>
          </p:nvPr>
        </p:nvGraphicFramePr>
        <p:xfrm>
          <a:off x="307975" y="2588895"/>
          <a:ext cx="4465638" cy="387064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№317</a:t>
                      </a:r>
                      <a:endParaRPr lang="ru-RU" altLang="x-none" sz="1400" b="1" i="1" baseline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14, ночью 15 ноября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836165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13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14 ноября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Облачно, дождь. Ветер северо-западный 15-20, порывы 23 м/с. Температура воздуха ночью и днем 8-10 тепла. </a:t>
            </a:r>
          </a:p>
          <a:p>
            <a:pPr lvl="0" algn="just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14 ноября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15 но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Переменная облачность,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северо-западный 9-14, порывы 15-20 м/с. Температура воздуха ночью 3-5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49903"/>
            <a:ext cx="4545876" cy="1380494"/>
            <a:chOff x="524051" y="4301598"/>
            <a:chExt cx="4291013" cy="13673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76523" y="4301598"/>
              <a:ext cx="1790337" cy="6097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15842</TotalTime>
  <Words>633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2462</cp:revision>
  <cp:lastPrinted>2021-10-15T03:50:29Z</cp:lastPrinted>
  <dcterms:created xsi:type="dcterms:W3CDTF">2018-03-27T06:03:00Z</dcterms:created>
  <dcterms:modified xsi:type="dcterms:W3CDTF">2022-11-13T10:11:25Z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