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834401-FAC5-4FC9-A57D-A990119647FD}" v="1" dt="2022-11-13T10:44:48.6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5834401-FAC5-4FC9-A57D-A990119647FD}"/>
    <pc:docChg chg="modSld">
      <pc:chgData name="Moldir" userId="df42278df007c026" providerId="LiveId" clId="{B5834401-FAC5-4FC9-A57D-A990119647FD}" dt="2022-11-13T10:44:59.892" v="1"/>
      <pc:docMkLst>
        <pc:docMk/>
      </pc:docMkLst>
      <pc:sldChg chg="modSp">
        <pc:chgData name="Moldir" userId="df42278df007c026" providerId="LiveId" clId="{B5834401-FAC5-4FC9-A57D-A990119647FD}" dt="2022-11-13T10:44:48.686" v="0"/>
        <pc:sldMkLst>
          <pc:docMk/>
          <pc:sldMk cId="0" sldId="261"/>
        </pc:sldMkLst>
        <pc:graphicFrameChg chg="mod">
          <ac:chgData name="Moldir" userId="df42278df007c026" providerId="LiveId" clId="{B5834401-FAC5-4FC9-A57D-A990119647FD}" dt="2022-11-13T10:44:48.68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B5834401-FAC5-4FC9-A57D-A990119647FD}" dt="2022-11-13T10:44:59.892" v="1"/>
        <pc:sldMkLst>
          <pc:docMk/>
          <pc:sldMk cId="334028445" sldId="265"/>
        </pc:sldMkLst>
        <pc:spChg chg="mod">
          <ac:chgData name="Moldir" userId="df42278df007c026" providerId="LiveId" clId="{B5834401-FAC5-4FC9-A57D-A990119647FD}" dt="2022-11-13T10:44:59.892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№317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н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804614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14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13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14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юго-западный 3-8 м/с. Температура воздуха ночью 2-4 мороза, днем 8-10 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15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14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15 ноября2022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юго-западный 3-8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0-2 тепла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14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15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13787</TotalTime>
  <Words>606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2666</cp:revision>
  <cp:lastPrinted>2021-07-01T03:56:27Z</cp:lastPrinted>
  <dcterms:created xsi:type="dcterms:W3CDTF">2018-03-27T06:03:00Z</dcterms:created>
  <dcterms:modified xsi:type="dcterms:W3CDTF">2022-11-13T10:45:03Z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