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37E5EC-C98F-4B11-9339-087B2272DE73}" v="1" dt="2022-11-13T10:50:36.8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9137E5EC-C98F-4B11-9339-087B2272DE73}"/>
    <pc:docChg chg="modSld">
      <pc:chgData name="Moldir" userId="df42278df007c026" providerId="LiveId" clId="{9137E5EC-C98F-4B11-9339-087B2272DE73}" dt="2022-11-13T10:50:45.121" v="4" actId="20577"/>
      <pc:docMkLst>
        <pc:docMk/>
      </pc:docMkLst>
      <pc:sldChg chg="modSp mod">
        <pc:chgData name="Moldir" userId="df42278df007c026" providerId="LiveId" clId="{9137E5EC-C98F-4B11-9339-087B2272DE73}" dt="2022-11-13T10:50:45.121" v="4" actId="20577"/>
        <pc:sldMkLst>
          <pc:docMk/>
          <pc:sldMk cId="0" sldId="261"/>
        </pc:sldMkLst>
        <pc:spChg chg="mod">
          <ac:chgData name="Moldir" userId="df42278df007c026" providerId="LiveId" clId="{9137E5EC-C98F-4B11-9339-087B2272DE73}" dt="2022-11-13T10:50:45.121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9137E5EC-C98F-4B11-9339-087B2272DE73}" dt="2022-11-13T10:50:36.86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912924046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№317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090262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13 ноября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14 ноября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7-12, днем порывы 15-20 м/с. Температура воздуха ночью 0-2° мороза, днем 3-5° тепла.</a:t>
            </a:r>
          </a:p>
          <a:p>
            <a:pPr algn="just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15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14 ноября по 09 ч. 15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юго-восточный 8-13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м/с. Температура воздуха  ночью 2-4° тепла.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85573" y="199693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14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15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4041" y="4555479"/>
            <a:ext cx="4291013" cy="1679669"/>
            <a:chOff x="531521" y="4056097"/>
            <a:chExt cx="4291013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5" y="4262358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1910" y="608512"/>
            <a:ext cx="22752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19338</TotalTime>
  <Words>658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2624</cp:revision>
  <cp:lastPrinted>2021-10-18T15:52:53Z</cp:lastPrinted>
  <dcterms:created xsi:type="dcterms:W3CDTF">2018-03-27T06:03:00Z</dcterms:created>
  <dcterms:modified xsi:type="dcterms:W3CDTF">2022-11-13T10:50:45Z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