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FB5142A1-E95E-4EAF-83F4-E7C52820648C}"/>
    <pc:docChg chg="modSld">
      <pc:chgData name="Moldir" userId="df42278df007c026" providerId="LiveId" clId="{FB5142A1-E95E-4EAF-83F4-E7C52820648C}" dt="2022-11-13T10:54:34.843" v="39" actId="20577"/>
      <pc:docMkLst>
        <pc:docMk/>
      </pc:docMkLst>
      <pc:sldChg chg="modSp mod">
        <pc:chgData name="Moldir" userId="df42278df007c026" providerId="LiveId" clId="{FB5142A1-E95E-4EAF-83F4-E7C52820648C}" dt="2022-11-13T10:54:34.843" v="39" actId="20577"/>
        <pc:sldMkLst>
          <pc:docMk/>
          <pc:sldMk cId="0" sldId="261"/>
        </pc:sldMkLst>
        <pc:spChg chg="mod">
          <ac:chgData name="Moldir" userId="df42278df007c026" providerId="LiveId" clId="{FB5142A1-E95E-4EAF-83F4-E7C52820648C}" dt="2022-11-13T10:54:34.843" v="39" actId="20577"/>
          <ac:spMkLst>
            <pc:docMk/>
            <pc:sldMk cId="0" sldId="261"/>
            <ac:spMk id="14" creationId="{00000000-0000-0000-0000-000000000000}"/>
          </ac:spMkLst>
        </pc:spChg>
        <pc:graphicFrameChg chg="modGraphic">
          <ac:chgData name="Moldir" userId="df42278df007c026" providerId="LiveId" clId="{FB5142A1-E95E-4EAF-83F4-E7C52820648C}" dt="2022-11-13T10:54:11.926" v="3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18781898"/>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308324"/>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14</a:t>
            </a:r>
            <a:r>
              <a:rPr lang="kk-KZ" altLang="ru-RU" sz="1200" b="1" dirty="0">
                <a:latin typeface="Times New Roman" panose="02020603050405020304" pitchFamily="18" charset="0"/>
                <a:cs typeface="Times New Roman" panose="02020603050405020304" pitchFamily="18" charset="0"/>
              </a:rPr>
              <a:t> 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13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14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r>
              <a:rPr lang="kk-KZ" sz="1200" dirty="0">
                <a:latin typeface="Times New Roman" pitchFamily="18" charset="0"/>
                <a:cs typeface="Times New Roman" pitchFamily="18" charset="0"/>
              </a:rPr>
              <a:t>     Көшпелі бұлтты, таңертең және күндіз жаңбыр жауады</a:t>
            </a:r>
            <a:r>
              <a:rPr lang="uz-Cyrl-UZ" sz="1200" dirty="0">
                <a:latin typeface="Times New Roman" pitchFamily="18" charset="0"/>
                <a:cs typeface="Times New Roman" pitchFamily="18" charset="0"/>
              </a:rPr>
              <a:t>. Оңтүстік-б</a:t>
            </a:r>
            <a:r>
              <a:rPr lang="kk-KZ" sz="1200" dirty="0">
                <a:latin typeface="Times New Roman" pitchFamily="18" charset="0"/>
                <a:cs typeface="Times New Roman" pitchFamily="18" charset="0"/>
              </a:rPr>
              <a:t>атыстан жел соғады, күші 15-20, таңертең және күндіз екпіні 25 м/с. Ауа температурасы түнде 1 градус аяз-1 градус жылы, күндіз 7-9 градус жылы болады.</a:t>
            </a:r>
            <a:endParaRPr lang="ru-RU" sz="12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15 қарашаға </a:t>
            </a:r>
          </a:p>
          <a:p>
            <a:pPr indent="182563" algn="ctr"/>
            <a:r>
              <a:rPr lang="kk-KZ" altLang="ru-RU" sz="1200" b="1" dirty="0">
                <a:latin typeface="Times New Roman" pitchFamily="18" charset="0"/>
                <a:cs typeface="Times New Roman" pitchFamily="18" charset="0"/>
              </a:rPr>
              <a:t>2022 ж. 21 сағ. 14 қарашадан 09 сағ. 15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 </a:t>
            </a:r>
            <a:r>
              <a:rPr lang="ru-RU" sz="1200" dirty="0">
                <a:latin typeface="Times New Roman" pitchFamily="18" charset="0"/>
                <a:cs typeface="Times New Roman" pitchFamily="18" charset="0"/>
              </a:rPr>
              <a:t>(</a:t>
            </a:r>
            <a:r>
              <a:rPr lang="ru-RU" sz="1200" dirty="0" err="1">
                <a:latin typeface="Times New Roman" pitchFamily="18" charset="0"/>
                <a:cs typeface="Times New Roman" pitchFamily="18" charset="0"/>
              </a:rPr>
              <a:t>жа</a:t>
            </a:r>
            <a:r>
              <a:rPr lang="kk-KZ" sz="1200" dirty="0">
                <a:latin typeface="Times New Roman" pitchFamily="18" charset="0"/>
                <a:cs typeface="Times New Roman" pitchFamily="18" charset="0"/>
              </a:rPr>
              <a:t>ңбыр, қар</a:t>
            </a:r>
            <a:r>
              <a:rPr lang="ru-RU" sz="1200" dirty="0">
                <a:latin typeface="Times New Roman" pitchFamily="18" charset="0"/>
                <a:cs typeface="Times New Roman" pitchFamily="18" charset="0"/>
              </a:rPr>
              <a:t>)</a:t>
            </a:r>
            <a:r>
              <a:rPr lang="uz-Cyrl-UZ" sz="1200" dirty="0">
                <a:latin typeface="Times New Roman" pitchFamily="18" charset="0"/>
                <a:cs typeface="Times New Roman" pitchFamily="18" charset="0"/>
              </a:rPr>
              <a:t>. Оңтүстік-батыстан </a:t>
            </a:r>
            <a:r>
              <a:rPr lang="kk-KZ" sz="1200" dirty="0">
                <a:latin typeface="Times New Roman" pitchFamily="18" charset="0"/>
                <a:cs typeface="Times New Roman" pitchFamily="18" charset="0"/>
              </a:rPr>
              <a:t>жел соғады, күші 8-13, екпіні 15-20 м/с Ауа температурасы 0-2 градус аяз болады.</a:t>
            </a:r>
            <a:endParaRPr lang="ru-RU" sz="12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14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15 </a:t>
            </a:r>
            <a:r>
              <a:rPr lang="ru-RU" sz="12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13310</TotalTime>
  <Words>641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2568</cp:revision>
  <cp:lastPrinted>2021-07-01T03:56:27Z</cp:lastPrinted>
  <dcterms:created xsi:type="dcterms:W3CDTF">2018-03-27T06:03:00Z</dcterms:created>
  <dcterms:modified xsi:type="dcterms:W3CDTF">2022-11-13T10:54:45Z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