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DFACA7-E091-4D34-B63A-1D9BDA07BA9A}" v="1" dt="2022-11-13T10:31:03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0DFACA7-E091-4D34-B63A-1D9BDA07BA9A}"/>
    <pc:docChg chg="modSld">
      <pc:chgData name="Moldir" userId="df42278df007c026" providerId="LiveId" clId="{60DFACA7-E091-4D34-B63A-1D9BDA07BA9A}" dt="2022-11-13T10:31:12.895" v="2" actId="20577"/>
      <pc:docMkLst>
        <pc:docMk/>
      </pc:docMkLst>
      <pc:sldChg chg="modSp">
        <pc:chgData name="Moldir" userId="df42278df007c026" providerId="LiveId" clId="{60DFACA7-E091-4D34-B63A-1D9BDA07BA9A}" dt="2022-11-13T10:31:03.205" v="0"/>
        <pc:sldMkLst>
          <pc:docMk/>
          <pc:sldMk cId="0" sldId="261"/>
        </pc:sldMkLst>
        <pc:graphicFrameChg chg="mod">
          <ac:chgData name="Moldir" userId="df42278df007c026" providerId="LiveId" clId="{60DFACA7-E091-4D34-B63A-1D9BDA07BA9A}" dt="2022-11-13T10:31:03.20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60DFACA7-E091-4D34-B63A-1D9BDA07BA9A}" dt="2022-11-13T10:31:12.895" v="2" actId="20577"/>
        <pc:sldMkLst>
          <pc:docMk/>
          <pc:sldMk cId="334028445" sldId="265"/>
        </pc:sldMkLst>
        <pc:spChg chg="mod">
          <ac:chgData name="Moldir" userId="df42278df007c026" providerId="LiveId" clId="{60DFACA7-E091-4D34-B63A-1D9BDA07BA9A}" dt="2022-11-13T10:31:12.895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3766436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утром и днем осадки (дождь, снег). На дорогах гололедица.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юго-западный, южный 15-20 м/с. Температура воздуха ночью 2-4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по 09 ч. 15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гололед. Ветер юго-западный 9-14,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1 мороза-1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37125" y="2155813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14 ноября, ночью 15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255884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15028</TotalTime>
  <Words>692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2497</cp:revision>
  <cp:lastPrinted>2021-07-01T03:56:27Z</cp:lastPrinted>
  <dcterms:created xsi:type="dcterms:W3CDTF">2018-03-27T06:03:00Z</dcterms:created>
  <dcterms:modified xsi:type="dcterms:W3CDTF">2022-11-13T10:31:23Z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