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№317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2677656"/>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14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13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14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ru-RU" sz="1200" dirty="0" err="1">
                <a:latin typeface="Times New Roman" pitchFamily="18" charset="0"/>
                <a:cs typeface="Times New Roman" pitchFamily="18" charset="0"/>
              </a:rPr>
              <a:t>Бұлтты, кей</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уақыттарда 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(жаңбыр, 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Күндіз бұрқасын, көктайғақ болады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Батыстан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солтүстік-батыстан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9-14, </a:t>
            </a:r>
            <a:r>
              <a:rPr lang="ru-RU" sz="1200" dirty="0" err="1">
                <a:latin typeface="Times New Roman" pitchFamily="18" charset="0"/>
                <a:cs typeface="Times New Roman" pitchFamily="18" charset="0"/>
              </a:rPr>
              <a:t>екпіні</a:t>
            </a:r>
            <a:r>
              <a:rPr lang="ru-RU" sz="1200" dirty="0">
                <a:latin typeface="Times New Roman" pitchFamily="18" charset="0"/>
                <a:cs typeface="Times New Roman" pitchFamily="18" charset="0"/>
              </a:rPr>
              <a:t> 15-20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және күндіз </a:t>
            </a:r>
            <a:r>
              <a:rPr lang="ru-RU" sz="1200" dirty="0">
                <a:latin typeface="Times New Roman" pitchFamily="18" charset="0"/>
                <a:cs typeface="Times New Roman" pitchFamily="18" charset="0"/>
              </a:rPr>
              <a:t>0-2 градус </a:t>
            </a:r>
            <a:r>
              <a:rPr lang="ru-RU" sz="1200" dirty="0" err="1">
                <a:latin typeface="Times New Roman" pitchFamily="18" charset="0"/>
                <a:cs typeface="Times New Roman" pitchFamily="18" charset="0"/>
              </a:rPr>
              <a:t>жылы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болады</a:t>
            </a:r>
            <a:r>
              <a:rPr lang="ru-RU" sz="1200" dirty="0">
                <a:latin typeface="Times New Roman" pitchFamily="18" charset="0"/>
                <a:cs typeface="Times New Roman" pitchFamily="18" charset="0"/>
              </a:rPr>
              <a:t>.</a:t>
            </a:r>
          </a:p>
          <a:p>
            <a:pPr lvl="0" algn="ctr"/>
            <a:r>
              <a:rPr lang="kk-KZ" sz="1200" b="1" dirty="0">
                <a:solidFill>
                  <a:srgbClr val="000000"/>
                </a:solidFill>
                <a:latin typeface="Times New Roman" pitchFamily="18" charset="0"/>
                <a:cs typeface="Times New Roman" pitchFamily="18" charset="0"/>
              </a:rPr>
              <a:t>15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14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15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Бұлтты, </a:t>
            </a:r>
            <a:r>
              <a:rPr lang="ru-RU" sz="1200" dirty="0" err="1">
                <a:latin typeface="Times New Roman" pitchFamily="18" charset="0"/>
                <a:cs typeface="Times New Roman" pitchFamily="18" charset="0"/>
              </a:rPr>
              <a:t>кей</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уақыттарда 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(жаңбыр, 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жаяу</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бұрқасын болады</a:t>
            </a:r>
            <a:r>
              <a:rPr lang="kk-KZ" sz="1200" dirty="0">
                <a:latin typeface="Times New Roman" pitchFamily="18" charset="0"/>
                <a:cs typeface="Times New Roman" pitchFamily="18" charset="0"/>
              </a:rPr>
              <a:t>. Солтүстік-батыстан, батыстан жел соғады, күші 7-12, күндіз екпіні 15 м/с. Ауа температурасы 2-4 градус суық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04869902"/>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428868"/>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13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14 </a:t>
            </a:r>
            <a:r>
              <a:rPr lang="ru-RU" sz="1200" dirty="0" err="1">
                <a:solidFill>
                  <a:schemeClr val="tx1"/>
                </a:solidFill>
                <a:latin typeface="Times New Roman" panose="02020603050405020304" pitchFamily="18" charset="0"/>
                <a:cs typeface="Times New Roman" panose="02020603050405020304" pitchFamily="18" charset="0"/>
              </a:rPr>
              <a:t>қарашаға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Прямоугольник 2"/>
          <p:cNvSpPr/>
          <p:nvPr/>
        </p:nvSpPr>
        <p:spPr>
          <a:xfrm>
            <a:off x="283548" y="379672"/>
            <a:ext cx="4441622" cy="954107"/>
          </a:xfrm>
          <a:prstGeom prst="rect">
            <a:avLst/>
          </a:prstGeom>
        </p:spPr>
        <p:txBody>
          <a:bodyPr wrap="square">
            <a:spAutoFit/>
          </a:bodyPr>
          <a:lstStyle/>
          <a:p>
            <a:pPr algn="ctr"/>
            <a:r>
              <a:rPr lang="ru-RU" sz="1400" b="1" dirty="0" err="1">
                <a:solidFill>
                  <a:srgbClr val="000000"/>
                </a:solidFill>
                <a:latin typeface="Times New Roman" pitchFamily="18" charset="0"/>
                <a:cs typeface="Times New Roman" pitchFamily="18" charset="0"/>
                <a:sym typeface="+mn-ea"/>
              </a:rPr>
              <a:t>ҚМЖ</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КЕЗІНДЕ</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ХАЛЫҚҚА</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АРНАЛҒАН</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ҰСЫНЫСТАР</a:t>
            </a:r>
            <a:endParaRPr lang="ru-RU" sz="1400" b="1" dirty="0">
              <a:solidFill>
                <a:srgbClr val="000000"/>
              </a:solidFill>
              <a:latin typeface="Times New Roman" pitchFamily="18" charset="0"/>
              <a:cs typeface="Times New Roman" pitchFamily="18" charset="0"/>
              <a:sym typeface="+mn-ea"/>
            </a:endParaRPr>
          </a:p>
          <a:p>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a:p>
            <a:pPr algn="ct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13725</TotalTime>
  <Words>669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2510</cp:revision>
  <cp:lastPrinted>2021-07-01T07:38:07Z</cp:lastPrinted>
  <dcterms:created xsi:type="dcterms:W3CDTF">2018-03-27T06:03:00Z</dcterms:created>
  <dcterms:modified xsi:type="dcterms:W3CDTF">2022-11-13T10:15:02Z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