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09428F-9316-4166-A413-FE5A5C9CE57B}" v="1" dt="2022-11-13T10:32:26.4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C09428F-9316-4166-A413-FE5A5C9CE57B}"/>
    <pc:docChg chg="modSld">
      <pc:chgData name="Moldir" userId="df42278df007c026" providerId="LiveId" clId="{9C09428F-9316-4166-A413-FE5A5C9CE57B}" dt="2022-11-13T10:32:29.741" v="2" actId="20577"/>
      <pc:docMkLst>
        <pc:docMk/>
      </pc:docMkLst>
      <pc:sldChg chg="modSp mod">
        <pc:chgData name="Moldir" userId="df42278df007c026" providerId="LiveId" clId="{9C09428F-9316-4166-A413-FE5A5C9CE57B}" dt="2022-11-13T10:32:29.741" v="2" actId="20577"/>
        <pc:sldMkLst>
          <pc:docMk/>
          <pc:sldMk cId="0" sldId="261"/>
        </pc:sldMkLst>
        <pc:spChg chg="mod">
          <ac:chgData name="Moldir" userId="df42278df007c026" providerId="LiveId" clId="{9C09428F-9316-4166-A413-FE5A5C9CE57B}" dt="2022-11-13T10:32:29.74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9C09428F-9316-4166-A413-FE5A5C9CE57B}" dt="2022-11-13T10:32:26.43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48687954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317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10 ч. 14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снег), гололед, низовая метель. Ветер юго-западный 15-20, порывы 25 м/с. Температура воздуха ночью и днем 0-2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14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15 ноября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(преимущественно снег), гололед, низовая метель. Ветер юго-западный 9-14, порывы 15-20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 1-3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505460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81534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14181</TotalTime>
  <Words>603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2410</cp:revision>
  <cp:lastPrinted>2021-07-01T03:56:27Z</cp:lastPrinted>
  <dcterms:created xsi:type="dcterms:W3CDTF">2018-03-27T06:03:00Z</dcterms:created>
  <dcterms:modified xsi:type="dcterms:W3CDTF">2022-11-13T10:32:35Z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