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A30E8A6-A102-46C0-9373-E251E05402AB}"/>
    <pc:docChg chg="modSld">
      <pc:chgData name="Moldir" userId="df42278df007c026" providerId="LiveId" clId="{AA30E8A6-A102-46C0-9373-E251E05402AB}" dt="2022-11-13T10:36:14.554" v="29" actId="20577"/>
      <pc:docMkLst>
        <pc:docMk/>
      </pc:docMkLst>
      <pc:sldChg chg="modSp mod">
        <pc:chgData name="Moldir" userId="df42278df007c026" providerId="LiveId" clId="{AA30E8A6-A102-46C0-9373-E251E05402AB}" dt="2022-11-13T10:36:14.554" v="29" actId="20577"/>
        <pc:sldMkLst>
          <pc:docMk/>
          <pc:sldMk cId="0" sldId="261"/>
        </pc:sldMkLst>
        <pc:graphicFrameChg chg="modGraphic">
          <ac:chgData name="Moldir" userId="df42278df007c026" providerId="LiveId" clId="{AA30E8A6-A102-46C0-9373-E251E05402AB}" dt="2022-11-13T10:36:14.554" v="29" actId="20577"/>
          <ac:graphicFrameMkLst>
            <pc:docMk/>
            <pc:sldMk cId="0" sldId="261"/>
            <ac:graphicFrameMk id="23" creationId="{94CC0974-E1E4-47F3-9A8B-49A879A3B96B}"/>
          </ac:graphicFrameMkLst>
        </pc:graphicFrameChg>
      </pc:sldChg>
      <pc:sldChg chg="modSp mod">
        <pc:chgData name="Moldir" userId="df42278df007c026" providerId="LiveId" clId="{AA30E8A6-A102-46C0-9373-E251E05402AB}" dt="2022-11-13T10:35:41.998" v="1" actId="20577"/>
        <pc:sldMkLst>
          <pc:docMk/>
          <pc:sldMk cId="334028445" sldId="265"/>
        </pc:sldMkLst>
        <pc:spChg chg="mod">
          <ac:chgData name="Moldir" userId="df42278df007c026" providerId="LiveId" clId="{AA30E8A6-A102-46C0-9373-E251E05402AB}" dt="2022-11-13T10:35:41.998" v="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17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73895103"/>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13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14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13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14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бұлтты,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2-4,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8-10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15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14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ru-RU" altLang="ru-RU" sz="1200" b="1" dirty="0">
                <a:solidFill>
                  <a:srgbClr val="000000"/>
                </a:solidFill>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15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14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15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Сәдуақасов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13.1</a:t>
            </a:r>
            <a:r>
              <a:rPr lang="ru-RU" sz="1200" dirty="0">
                <a:latin typeface="Times New Roman" panose="02020603050405020304" pitchFamily="18" charset="0"/>
                <a:ea typeface="Times New Roman" panose="02020603050405020304" pitchFamily="18" charset="0"/>
              </a:rPr>
              <a:t>1.2022 ж. </a:t>
            </a:r>
            <a:r>
              <a:rPr lang="kk-KZ" sz="1200" dirty="0">
                <a:latin typeface="Times New Roman" panose="02020603050405020304" pitchFamily="18" charset="0"/>
                <a:ea typeface="Times New Roman" panose="02020603050405020304" pitchFamily="18" charset="0"/>
              </a:rPr>
              <a:t>12:35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14259</TotalTime>
  <Words>613</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2515</cp:revision>
  <cp:lastPrinted>2021-07-01T07:38:07Z</cp:lastPrinted>
  <dcterms:created xsi:type="dcterms:W3CDTF">2018-03-27T06:03:00Z</dcterms:created>
  <dcterms:modified xsi:type="dcterms:W3CDTF">2022-11-13T10:36:18Z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