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2DEC5B-E766-4DE9-AB77-390EDCFAF13B}" v="1" dt="2022-11-13T10:13:38.6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13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снег). Днем метель, гололед. Ветер западный, северо-западный 9-14, порывы 15-20 м/с. Температура воздуха ночью и днем 0-2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15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15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снег), низовая метель. Ветер северо-западный, западный 7-12, днем порывы 15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2-4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141088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13907</TotalTime>
  <Words>663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2536</cp:revision>
  <cp:lastPrinted>2021-02-03T11:37:00Z</cp:lastPrinted>
  <dcterms:created xsi:type="dcterms:W3CDTF">2018-03-27T06:03:00Z</dcterms:created>
  <dcterms:modified xsi:type="dcterms:W3CDTF">2022-11-13T10:14:56Z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