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FF3A71-E26F-4C1A-ADB4-2C7F00F445F9}" v="1" dt="2022-11-13T10:54:24.5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FFF3A71-E26F-4C1A-ADB4-2C7F00F445F9}"/>
    <pc:docChg chg="modSld">
      <pc:chgData name="Moldir" userId="df42278df007c026" providerId="LiveId" clId="{5FFF3A71-E26F-4C1A-ADB4-2C7F00F445F9}" dt="2022-11-13T10:54:30.647" v="4" actId="20577"/>
      <pc:docMkLst>
        <pc:docMk/>
      </pc:docMkLst>
      <pc:sldChg chg="modSp mod">
        <pc:chgData name="Moldir" userId="df42278df007c026" providerId="LiveId" clId="{5FFF3A71-E26F-4C1A-ADB4-2C7F00F445F9}" dt="2022-11-13T10:54:30.647" v="4" actId="20577"/>
        <pc:sldMkLst>
          <pc:docMk/>
          <pc:sldMk cId="0" sldId="261"/>
        </pc:sldMkLst>
        <pc:spChg chg="mod">
          <ac:chgData name="Moldir" userId="df42278df007c026" providerId="LiveId" clId="{5FFF3A71-E26F-4C1A-ADB4-2C7F00F445F9}" dt="2022-11-13T10:54:30.647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5FFF3A71-E26F-4C1A-ADB4-2C7F00F445F9}" dt="2022-11-13T10:54:24.545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710658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14 ноя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Переменная облачность, утром и днем дождь. Временами туман. Ветер юго-западный 15-20, утром и днем порывы 25 м/с. Температура воздуха ночью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1 мороза-1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тепла, днем 7-9 тепла.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15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14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15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осадки (дождь, снег). Ветер юго-западный 8-13, порывы 15-20 м/с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 0-2 мороза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143116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14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7284" y="536429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12955</TotalTime>
  <Words>670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2445</cp:revision>
  <cp:lastPrinted>2021-07-01T03:56:27Z</cp:lastPrinted>
  <dcterms:created xsi:type="dcterms:W3CDTF">2018-03-27T06:03:00Z</dcterms:created>
  <dcterms:modified xsi:type="dcterms:W3CDTF">2022-11-13T10:54:34Z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