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321EDF8-32C5-401C-A39B-83EE1A6A00F4}"/>
    <pc:docChg chg="modSld">
      <pc:chgData name="Moldir" userId="df42278df007c026" providerId="LiveId" clId="{A321EDF8-32C5-401C-A39B-83EE1A6A00F4}" dt="2022-11-13T10:50:50.065" v="42" actId="20577"/>
      <pc:docMkLst>
        <pc:docMk/>
      </pc:docMkLst>
      <pc:sldChg chg="modSp mod">
        <pc:chgData name="Moldir" userId="df42278df007c026" providerId="LiveId" clId="{A321EDF8-32C5-401C-A39B-83EE1A6A00F4}" dt="2022-11-13T10:50:50.065" v="42" actId="20577"/>
        <pc:sldMkLst>
          <pc:docMk/>
          <pc:sldMk cId="0" sldId="261"/>
        </pc:sldMkLst>
        <pc:spChg chg="mod">
          <ac:chgData name="Moldir" userId="df42278df007c026" providerId="LiveId" clId="{A321EDF8-32C5-401C-A39B-83EE1A6A00F4}" dt="2022-11-13T10:50:50.065" v="42" actId="20577"/>
          <ac:spMkLst>
            <pc:docMk/>
            <pc:sldMk cId="0" sldId="261"/>
            <ac:spMk id="14" creationId="{00000000-0000-0000-0000-000000000000}"/>
          </ac:spMkLst>
        </pc:spChg>
        <pc:graphicFrameChg chg="modGraphic">
          <ac:chgData name="Moldir" userId="df42278df007c026" providerId="LiveId" clId="{A321EDF8-32C5-401C-A39B-83EE1A6A00F4}" dt="2022-11-13T10:50:20.737" v="38"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175653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№317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13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91658316"/>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14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13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14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a:t>
            </a:r>
            <a:r>
              <a:rPr lang="kk-KZ" sz="1200" dirty="0">
                <a:latin typeface="Times New Roman" panose="02020603050405020304" pitchFamily="18" charset="0"/>
                <a:cs typeface="Times New Roman" panose="02020603050405020304" pitchFamily="18" charset="0"/>
              </a:rPr>
              <a:t>ел оңтүстік-шығыстан 7-12, күндіз екпіні 15-20 м/с. </a:t>
            </a:r>
            <a:r>
              <a:rPr lang="kk-KZ" sz="1200" dirty="0">
                <a:solidFill>
                  <a:prstClr val="black"/>
                </a:solidFill>
                <a:latin typeface="Times New Roman" pitchFamily="18" charset="0"/>
                <a:cs typeface="Times New Roman" pitchFamily="18" charset="0"/>
              </a:rPr>
              <a:t>Ауа температурасы түнде 0-2° аяз, күндіз 3-5°</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15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14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15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8-13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2-4° </a:t>
            </a:r>
            <a:r>
              <a:rPr lang="ru-RU" sz="1200">
                <a:solidFill>
                  <a:prstClr val="black"/>
                </a:solidFill>
                <a:latin typeface="Times New Roman" pitchFamily="18" charset="0"/>
                <a:cs typeface="Times New Roman" pitchFamily="18" charset="0"/>
              </a:rPr>
              <a:t>жылы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14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a:solidFill>
                  <a:prstClr val="black"/>
                </a:solidFill>
                <a:latin typeface="Times New Roman" panose="02020603050405020304" pitchFamily="18" charset="0"/>
                <a:cs typeface="Times New Roman" panose="02020603050405020304" pitchFamily="18" charset="0"/>
              </a:rPr>
              <a:t> 15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18662</TotalTime>
  <Words>616</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2631</cp:revision>
  <cp:lastPrinted>2021-07-01T03:56:27Z</cp:lastPrinted>
  <dcterms:created xsi:type="dcterms:W3CDTF">2018-03-27T06:03:00Z</dcterms:created>
  <dcterms:modified xsi:type="dcterms:W3CDTF">2022-11-13T10:50:57Z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