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848C03-FACE-441B-91B3-BC2E8913A19F}" v="1" dt="2022-11-13T10:41:38.1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21848C03-FACE-441B-91B3-BC2E8913A19F}"/>
    <pc:docChg chg="modSld">
      <pc:chgData name="Moldir" userId="df42278df007c026" providerId="LiveId" clId="{21848C03-FACE-441B-91B3-BC2E8913A19F}" dt="2022-11-13T10:42:04.454" v="5"/>
      <pc:docMkLst>
        <pc:docMk/>
      </pc:docMkLst>
      <pc:sldChg chg="modSp mod">
        <pc:chgData name="Moldir" userId="df42278df007c026" providerId="LiveId" clId="{21848C03-FACE-441B-91B3-BC2E8913A19F}" dt="2022-11-13T10:41:43.509" v="4" actId="20577"/>
        <pc:sldMkLst>
          <pc:docMk/>
          <pc:sldMk cId="0" sldId="261"/>
        </pc:sldMkLst>
        <pc:spChg chg="mod">
          <ac:chgData name="Moldir" userId="df42278df007c026" providerId="LiveId" clId="{21848C03-FACE-441B-91B3-BC2E8913A19F}" dt="2022-11-13T10:41:43.509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21848C03-FACE-441B-91B3-BC2E8913A19F}" dt="2022-11-13T10:41:38.14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21848C03-FACE-441B-91B3-BC2E8913A19F}" dt="2022-11-13T10:42:04.454" v="5"/>
        <pc:sldMkLst>
          <pc:docMk/>
          <pc:sldMk cId="334028445" sldId="265"/>
        </pc:sldMkLst>
        <pc:spChg chg="mod">
          <ac:chgData name="Moldir" userId="df42278df007c026" providerId="LiveId" clId="{21848C03-FACE-441B-91B3-BC2E8913A19F}" dt="2022-11-13T10:42:04.454" v="5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786376881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314343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14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5-10 м/с. Температура воздуха ночью 1-3° мороза, днем 0-2°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14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13 ноября 2022 г</a:t>
            </a:r>
          </a:p>
          <a:p>
            <a:pPr lvl="0" indent="177800" algn="just">
              <a:defRPr/>
            </a:pP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8-13 м/с. Температура воздуха  ночью 0-2° тепла.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42362" y="211626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14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15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81831"/>
            <a:ext cx="4291013" cy="965989"/>
            <a:chOff x="527699" y="3979586"/>
            <a:chExt cx="4291013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</a:t>
                      </a:r>
                      <a:r>
                        <a:rPr lang="en-US" altLang="x-none" sz="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altLang="x-none" sz="8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16945</TotalTime>
  <Words>600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2451</cp:revision>
  <cp:lastPrinted>2021-10-14T11:15:53Z</cp:lastPrinted>
  <dcterms:created xsi:type="dcterms:W3CDTF">2018-03-27T06:03:00Z</dcterms:created>
  <dcterms:modified xsi:type="dcterms:W3CDTF">2022-11-13T10:42:07Z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