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BC1D30C-4F0D-4372-83E5-516F244ADE59}"/>
    <pc:docChg chg="custSel modSld">
      <pc:chgData name="Moldir" userId="df42278df007c026" providerId="LiveId" clId="{BBC1D30C-4F0D-4372-83E5-516F244ADE59}" dt="2022-11-13T10:38:06.884" v="44" actId="207"/>
      <pc:docMkLst>
        <pc:docMk/>
      </pc:docMkLst>
      <pc:sldChg chg="modSp mod">
        <pc:chgData name="Moldir" userId="df42278df007c026" providerId="LiveId" clId="{BBC1D30C-4F0D-4372-83E5-516F244ADE59}" dt="2022-11-13T10:38:06.884" v="44" actId="207"/>
        <pc:sldMkLst>
          <pc:docMk/>
          <pc:sldMk cId="0" sldId="261"/>
        </pc:sldMkLst>
        <pc:spChg chg="mod">
          <ac:chgData name="Moldir" userId="df42278df007c026" providerId="LiveId" clId="{BBC1D30C-4F0D-4372-83E5-516F244ADE59}" dt="2022-11-13T10:38:06.884" v="44" actId="207"/>
          <ac:spMkLst>
            <pc:docMk/>
            <pc:sldMk cId="0" sldId="261"/>
            <ac:spMk id="22" creationId="{25FFC0C9-CE5E-4A2A-B300-5B91E7365327}"/>
          </ac:spMkLst>
        </pc:spChg>
        <pc:graphicFrameChg chg="modGraphic">
          <ac:chgData name="Moldir" userId="df42278df007c026" providerId="LiveId" clId="{BBC1D30C-4F0D-4372-83E5-516F244ADE59}" dt="2022-11-13T10:38:03.802" v="43" actId="207"/>
          <ac:graphicFrameMkLst>
            <pc:docMk/>
            <pc:sldMk cId="0" sldId="261"/>
            <ac:graphicFrameMk id="15" creationId="{94CC0974-E1E4-47F3-9A8B-49A879A3B96B}"/>
          </ac:graphicFrameMkLst>
        </pc:graphicFrameChg>
      </pc:sldChg>
      <pc:sldChg chg="modSp mod">
        <pc:chgData name="Moldir" userId="df42278df007c026" providerId="LiveId" clId="{BBC1D30C-4F0D-4372-83E5-516F244ADE59}" dt="2022-11-13T10:37:03.471" v="0"/>
        <pc:sldMkLst>
          <pc:docMk/>
          <pc:sldMk cId="334028445" sldId="265"/>
        </pc:sldMkLst>
        <pc:spChg chg="mod">
          <ac:chgData name="Moldir" userId="df42278df007c026" providerId="LiveId" clId="{BBC1D30C-4F0D-4372-83E5-516F244ADE59}" dt="2022-11-13T10:37:03.471"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97663537"/>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317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76896054"/>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156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754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chemeClr val="tx1"/>
                          </a:solidFill>
                          <a:effectLst/>
                          <a:latin typeface="Times New Roman" panose="02020603050405020304" pitchFamily="18" charset="0"/>
                        </a:rPr>
                        <a:t>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chemeClr val="tx1"/>
                          </a:solidFill>
                          <a:effectLst/>
                          <a:latin typeface="Times New Roman" panose="02020603050405020304" pitchFamily="18" charset="0"/>
                        </a:rPr>
                        <a:t>25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chemeClr val="tx1"/>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25091"/>
            <a:ext cx="4701348" cy="1785104"/>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a:t>
            </a:r>
            <a:r>
              <a:rPr lang="ru-RU" altLang="ru-RU" sz="1100" b="1" dirty="0">
                <a:solidFill>
                  <a:schemeClr val="tx1">
                    <a:lumMod val="75000"/>
                    <a:lumOff val="25000"/>
                  </a:schemeClr>
                </a:solidFill>
                <a:latin typeface="Times New Roman" panose="02020603050405020304" pitchFamily="18" charset="0"/>
                <a:cs typeface="Times New Roman" panose="02020603050405020304" pitchFamily="18" charset="0"/>
              </a:rPr>
              <a:t>14</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13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14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dirty="0">
                <a:latin typeface="Times New Roman" panose="02020603050405020304" pitchFamily="18" charset="0"/>
                <a:ea typeface="Times New Roman" panose="02020603050405020304" pitchFamily="18" charset="0"/>
              </a:rPr>
              <a:t>Таңертең және күндіз </a:t>
            </a:r>
            <a:r>
              <a:rPr lang="kk-KZ" sz="1100" kern="1400" dirty="0">
                <a:solidFill>
                  <a:srgbClr val="000000"/>
                </a:solidFill>
                <a:latin typeface="Times New Roman" panose="02020603050405020304" pitchFamily="18" charset="0"/>
                <a:ea typeface="Times New Roman" panose="02020603050405020304" pitchFamily="18" charset="0"/>
              </a:rPr>
              <a:t>жауын-шашын (қар, жаңбыр), көктайғақ, жаяу бұрқасын. Онтүстік-батыстан жел соғады, күші 15-20 екпіні 23-28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a:t>
            </a:r>
            <a:r>
              <a:rPr lang="kk-KZ" sz="1100" dirty="0">
                <a:latin typeface="Times New Roman" panose="02020603050405020304" pitchFamily="18" charset="0"/>
                <a:ea typeface="Times New Roman" panose="02020603050405020304" pitchFamily="18" charset="0"/>
              </a:rPr>
              <a:t>0 градус шамасында</a:t>
            </a:r>
            <a:r>
              <a:rPr lang="kk-KZ" sz="1100" kern="1400" dirty="0">
                <a:solidFill>
                  <a:srgbClr val="000000"/>
                </a:solidFill>
                <a:latin typeface="Times New Roman" panose="02020603050405020304" pitchFamily="18" charset="0"/>
                <a:ea typeface="Times New Roman" panose="02020603050405020304" pitchFamily="18" charset="0"/>
              </a:rPr>
              <a:t>, күндіз 4-6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15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14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15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Аздаған жауын-шашын (қар, 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жаяу бұрқасын, көктайғақ.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Оңтүстік</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тен жел соғады, күші 9-14, екпіні 15-20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a:t>
            </a:r>
            <a:r>
              <a:rPr lang="kk-KZ" sz="1100" kern="14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температурасы 0-2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аяз.</a:t>
            </a:r>
            <a:endParaRPr lang="ru-RU" sz="1100" dirty="0">
              <a:solidFill>
                <a:srgbClr val="000000"/>
              </a:solidFill>
              <a:latin typeface="Times New Roman" panose="02020603050405020304" pitchFamily="18" charset="0"/>
              <a:cs typeface="Times New Roman" panose="02020603050405020304" pitchFamily="18" charset="0"/>
            </a:endParaRP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14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арашанда</a:t>
            </a:r>
            <a:r>
              <a:rPr lang="ru-RU" sz="1200" dirty="0">
                <a:solidFill>
                  <a:schemeClr val="tx1"/>
                </a:solidFill>
                <a:latin typeface="Times New Roman" panose="02020603050405020304" pitchFamily="18" charset="0"/>
                <a:cs typeface="Times New Roman" panose="02020603050405020304" pitchFamily="18" charset="0"/>
              </a:rPr>
              <a:t>, 15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17752</TotalTime>
  <Words>619</Words>
  <Application>Microsoft Office PowerPoint</Application>
  <PresentationFormat>Лист A4 (210x297 мм)</PresentationFormat>
  <Paragraphs>101</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2956</cp:revision>
  <cp:lastPrinted>2022-05-31T05:49:59Z</cp:lastPrinted>
  <dcterms:created xsi:type="dcterms:W3CDTF">2018-03-27T06:03:00Z</dcterms:created>
  <dcterms:modified xsi:type="dcterms:W3CDTF">2022-11-13T10:38:12Z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