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D200AC-F6C1-414A-8AEB-B57BC27D4C8F}" v="1" dt="2022-11-13T10:52:45.8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3D200AC-F6C1-414A-8AEB-B57BC27D4C8F}"/>
    <pc:docChg chg="custSel modSld">
      <pc:chgData name="Moldir" userId="df42278df007c026" providerId="LiveId" clId="{73D200AC-F6C1-414A-8AEB-B57BC27D4C8F}" dt="2022-11-13T10:53:05.108" v="2"/>
      <pc:docMkLst>
        <pc:docMk/>
      </pc:docMkLst>
      <pc:sldChg chg="modSp mod">
        <pc:chgData name="Moldir" userId="df42278df007c026" providerId="LiveId" clId="{73D200AC-F6C1-414A-8AEB-B57BC27D4C8F}" dt="2022-11-13T10:52:50.758" v="1" actId="207"/>
        <pc:sldMkLst>
          <pc:docMk/>
          <pc:sldMk cId="0" sldId="261"/>
        </pc:sldMkLst>
        <pc:graphicFrameChg chg="mod">
          <ac:chgData name="Moldir" userId="df42278df007c026" providerId="LiveId" clId="{73D200AC-F6C1-414A-8AEB-B57BC27D4C8F}" dt="2022-11-13T10:52:45.862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73D200AC-F6C1-414A-8AEB-B57BC27D4C8F}" dt="2022-11-13T10:52:50.758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73D200AC-F6C1-414A-8AEB-B57BC27D4C8F}" dt="2022-11-13T10:53:05.108" v="2"/>
        <pc:sldMkLst>
          <pc:docMk/>
          <pc:sldMk cId="334028445" sldId="265"/>
        </pc:sldMkLst>
        <pc:spChg chg="mod">
          <ac:chgData name="Moldir" userId="df42278df007c026" providerId="LiveId" clId="{73D200AC-F6C1-414A-8AEB-B57BC27D4C8F}" dt="2022-11-13T10:53:05.108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169108156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139028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13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14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осадки (дождь, снег), метель, гололед. Ветер северо-западный 15-20 м/с. Температура воздуха ночью 0-2, днём 2-4 тепла.                        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На 15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14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15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снег, метель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 15-20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3-5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17307</TotalTime>
  <Words>634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2843</cp:revision>
  <cp:lastPrinted>2021-07-01T03:56:27Z</cp:lastPrinted>
  <dcterms:created xsi:type="dcterms:W3CDTF">2018-03-27T06:03:00Z</dcterms:created>
  <dcterms:modified xsi:type="dcterms:W3CDTF">2022-11-13T10:53:07Z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