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ACD343-786D-4E0F-9549-5F136BD9D91E}" v="1" dt="2022-11-13T10:39:35.3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3FACD343-786D-4E0F-9549-5F136BD9D91E}"/>
    <pc:docChg chg="undo custSel modSld">
      <pc:chgData name="Moldir" userId="df42278df007c026" providerId="LiveId" clId="{3FACD343-786D-4E0F-9549-5F136BD9D91E}" dt="2022-11-13T10:39:42.850" v="3" actId="20577"/>
      <pc:docMkLst>
        <pc:docMk/>
      </pc:docMkLst>
      <pc:sldChg chg="modSp mod">
        <pc:chgData name="Moldir" userId="df42278df007c026" providerId="LiveId" clId="{3FACD343-786D-4E0F-9549-5F136BD9D91E}" dt="2022-11-13T10:39:42.850" v="3" actId="20577"/>
        <pc:sldMkLst>
          <pc:docMk/>
          <pc:sldMk cId="0" sldId="261"/>
        </pc:sldMkLst>
        <pc:graphicFrameChg chg="mod modGraphic">
          <ac:chgData name="Moldir" userId="df42278df007c026" providerId="LiveId" clId="{3FACD343-786D-4E0F-9549-5F136BD9D91E}" dt="2022-11-13T10:39:42.850" v="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15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13</a:t>
            </a:r>
            <a:r>
              <a:rPr lang="ru-RU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990182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ноября по 21 ч. 14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Осадки (дождь, снег), гололед. Ветер южный ночью 15-20, днем 9-14 м/с. Температура воздуха ночью и днем 1-3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15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 ноября по 09 ч. 15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Осадки (дождь, снег), гололед.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Ветер юго-западный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81534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3A871-166D-104E-4DBD-BB3EB860A8DF}"/>
              </a:ext>
            </a:extLst>
          </p:cNvPr>
          <p:cNvSpPr txBox="1"/>
          <p:nvPr/>
        </p:nvSpPr>
        <p:spPr>
          <a:xfrm>
            <a:off x="174571" y="5373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13264</TotalTime>
  <Words>646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2472</cp:revision>
  <cp:lastPrinted>2021-07-01T03:56:27Z</cp:lastPrinted>
  <dcterms:created xsi:type="dcterms:W3CDTF">2018-03-27T06:03:00Z</dcterms:created>
  <dcterms:modified xsi:type="dcterms:W3CDTF">2022-11-13T10:39:44Z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