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E97853-26F9-4295-8C41-E3912D1CAA3D}" v="1" dt="2022-11-13T10:48:16.3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1E97853-26F9-4295-8C41-E3912D1CAA3D}"/>
    <pc:docChg chg="modSld">
      <pc:chgData name="Moldir" userId="df42278df007c026" providerId="LiveId" clId="{71E97853-26F9-4295-8C41-E3912D1CAA3D}" dt="2022-11-13T10:49:25.129" v="1"/>
      <pc:docMkLst>
        <pc:docMk/>
      </pc:docMkLst>
      <pc:sldChg chg="modSp">
        <pc:chgData name="Moldir" userId="df42278df007c026" providerId="LiveId" clId="{71E97853-26F9-4295-8C41-E3912D1CAA3D}" dt="2022-11-13T10:48:16.396" v="0"/>
        <pc:sldMkLst>
          <pc:docMk/>
          <pc:sldMk cId="0" sldId="261"/>
        </pc:sldMkLst>
        <pc:graphicFrameChg chg="mod">
          <ac:chgData name="Moldir" userId="df42278df007c026" providerId="LiveId" clId="{71E97853-26F9-4295-8C41-E3912D1CAA3D}" dt="2022-11-13T10:48:16.39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71E97853-26F9-4295-8C41-E3912D1CAA3D}" dt="2022-11-13T10:49:25.129" v="1"/>
        <pc:sldMkLst>
          <pc:docMk/>
          <pc:sldMk cId="334028445" sldId="265"/>
        </pc:sldMkLst>
        <pc:spChg chg="mod">
          <ac:chgData name="Moldir" userId="df42278df007c026" providerId="LiveId" clId="{71E97853-26F9-4295-8C41-E3912D1CAA3D}" dt="2022-11-13T10:49:25.12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52935419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№317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57065" y="2284045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14 ноября, ночью 15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13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263497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14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13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14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утром и днем осадки (дождь, снег). На дорогах гололедица.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юго-западный, южный 15-20 м/с. Температура воздуха ночью 2-4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14 ноября по 09 ч. 15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(дождь, снег), гололед. Ветер юго-западный 9-14, порывы 15-20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1 мороза-1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30534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14763</TotalTime>
  <Words>653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2478</cp:revision>
  <cp:lastPrinted>2021-07-01T03:56:27Z</cp:lastPrinted>
  <dcterms:created xsi:type="dcterms:W3CDTF">2018-03-27T06:03:00Z</dcterms:created>
  <dcterms:modified xsi:type="dcterms:W3CDTF">2022-11-13T10:49:28Z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