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4F20F9-056B-443A-97F9-A93876701B33}" v="1" dt="2022-11-13T10:46:14.4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F74F20F9-056B-443A-97F9-A93876701B33}"/>
    <pc:docChg chg="modSld">
      <pc:chgData name="Moldir" userId="df42278df007c026" providerId="LiveId" clId="{F74F20F9-056B-443A-97F9-A93876701B33}" dt="2022-11-13T10:46:28.568" v="1"/>
      <pc:docMkLst>
        <pc:docMk/>
      </pc:docMkLst>
      <pc:sldChg chg="modSp">
        <pc:chgData name="Moldir" userId="df42278df007c026" providerId="LiveId" clId="{F74F20F9-056B-443A-97F9-A93876701B33}" dt="2022-11-13T10:46:14.491" v="0"/>
        <pc:sldMkLst>
          <pc:docMk/>
          <pc:sldMk cId="0" sldId="261"/>
        </pc:sldMkLst>
        <pc:graphicFrameChg chg="mod">
          <ac:chgData name="Moldir" userId="df42278df007c026" providerId="LiveId" clId="{F74F20F9-056B-443A-97F9-A93876701B33}" dt="2022-11-13T10:46:14.491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F74F20F9-056B-443A-97F9-A93876701B33}" dt="2022-11-13T10:46:28.568" v="1"/>
        <pc:sldMkLst>
          <pc:docMk/>
          <pc:sldMk cId="334028445" sldId="265"/>
        </pc:sldMkLst>
        <pc:spChg chg="mod">
          <ac:chgData name="Moldir" userId="df42278df007c026" providerId="LiveId" clId="{F74F20F9-056B-443A-97F9-A93876701B33}" dt="2022-11-13T10:46:28.568" v="1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0197504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13 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7499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14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200" dirty="0"/>
              <a:t>           </a:t>
            </a:r>
            <a:r>
              <a:rPr lang="ru-RU" sz="1200" dirty="0"/>
              <a:t>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Без осадков. 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Ночью и утром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туман. </a:t>
            </a:r>
            <a:r>
              <a:rPr lang="kk-KZ" sz="1200" dirty="0">
                <a:latin typeface="Times New Roman"/>
                <a:ea typeface="SimSun"/>
                <a:cs typeface="Times New Roman"/>
              </a:rPr>
              <a:t>Ветер юго-западный, </a:t>
            </a:r>
            <a:r>
              <a:rPr lang="ru-RU" sz="1200" dirty="0">
                <a:latin typeface="Times New Roman"/>
                <a:ea typeface="SimSun"/>
                <a:cs typeface="Times New Roman"/>
              </a:rPr>
              <a:t>ночью 9-14, порывы 15-20 м/с, временами 23-28 м/с, утром и днем 15-20 м/с, порывы 23-28, временами 30 м/с и более</a:t>
            </a:r>
            <a:r>
              <a:rPr lang="kk-KZ" sz="1200" dirty="0">
                <a:latin typeface="Times New Roman"/>
                <a:ea typeface="SimSun"/>
                <a:cs typeface="Times New Roman"/>
              </a:rPr>
              <a:t>.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Температура воздуха ночью 0-2, днем 11-13 тепла.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Временами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туман. Ветер юго-западный 15-20, порывы 23-28 м/с, временами 30 м/с и более. Температура воздуха ночью 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4-6 тепла.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655836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14249</TotalTime>
  <Words>667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2773</cp:revision>
  <cp:lastPrinted>2022-11-13T06:49:17Z</cp:lastPrinted>
  <dcterms:created xsi:type="dcterms:W3CDTF">2018-03-27T06:03:00Z</dcterms:created>
  <dcterms:modified xsi:type="dcterms:W3CDTF">2022-11-13T10:46:33Z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