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71142C70-5CFD-418D-BE54-D946FE989CFE}"/>
    <pc:docChg chg="custSel modSld">
      <pc:chgData name="Moldir" userId="df42278df007c026" providerId="LiveId" clId="{71142C70-5CFD-418D-BE54-D946FE989CFE}" dt="2022-11-13T10:19:52.579" v="24" actId="20577"/>
      <pc:docMkLst>
        <pc:docMk/>
      </pc:docMkLst>
      <pc:sldChg chg="modSp mod">
        <pc:chgData name="Moldir" userId="df42278df007c026" providerId="LiveId" clId="{71142C70-5CFD-418D-BE54-D946FE989CFE}" dt="2022-11-13T10:18:10.315" v="14" actId="20577"/>
        <pc:sldMkLst>
          <pc:docMk/>
          <pc:sldMk cId="0" sldId="261"/>
        </pc:sldMkLst>
        <pc:spChg chg="mod">
          <ac:chgData name="Moldir" userId="df42278df007c026" providerId="LiveId" clId="{71142C70-5CFD-418D-BE54-D946FE989CFE}" dt="2022-11-13T10:17:14.793" v="0" actId="20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" userId="df42278df007c026" providerId="LiveId" clId="{71142C70-5CFD-418D-BE54-D946FE989CFE}" dt="2022-11-13T10:17:31.681" v="1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" userId="df42278df007c026" providerId="LiveId" clId="{71142C70-5CFD-418D-BE54-D946FE989CFE}" dt="2022-11-13T10:18:10.315" v="14" actId="20577"/>
          <ac:spMkLst>
            <pc:docMk/>
            <pc:sldMk cId="0" sldId="261"/>
            <ac:spMk id="14349" creationId="{00000000-0000-0000-0000-000000000000}"/>
          </ac:spMkLst>
        </pc:spChg>
      </pc:sldChg>
      <pc:sldChg chg="addSp delSp modSp mod">
        <pc:chgData name="Moldir" userId="df42278df007c026" providerId="LiveId" clId="{71142C70-5CFD-418D-BE54-D946FE989CFE}" dt="2022-11-13T10:19:52.579" v="24" actId="20577"/>
        <pc:sldMkLst>
          <pc:docMk/>
          <pc:sldMk cId="0" sldId="265"/>
        </pc:sldMkLst>
        <pc:spChg chg="add mod">
          <ac:chgData name="Moldir" userId="df42278df007c026" providerId="LiveId" clId="{71142C70-5CFD-418D-BE54-D946FE989CFE}" dt="2022-11-13T10:19:06.284" v="21" actId="207"/>
          <ac:spMkLst>
            <pc:docMk/>
            <pc:sldMk cId="0" sldId="265"/>
            <ac:spMk id="3" creationId="{5CD80B24-7615-3185-174C-E1B0183DDE2F}"/>
          </ac:spMkLst>
        </pc:spChg>
        <pc:spChg chg="mod">
          <ac:chgData name="Moldir" userId="df42278df007c026" providerId="LiveId" clId="{71142C70-5CFD-418D-BE54-D946FE989CFE}" dt="2022-11-13T10:18:21.032" v="16" actId="1076"/>
          <ac:spMkLst>
            <pc:docMk/>
            <pc:sldMk cId="0" sldId="265"/>
            <ac:spMk id="15364" creationId="{00000000-0000-0000-0000-000000000000}"/>
          </ac:spMkLst>
        </pc:spChg>
        <pc:spChg chg="mod">
          <ac:chgData name="Moldir" userId="df42278df007c026" providerId="LiveId" clId="{71142C70-5CFD-418D-BE54-D946FE989CFE}" dt="2022-11-13T10:19:52.579" v="24" actId="20577"/>
          <ac:spMkLst>
            <pc:docMk/>
            <pc:sldMk cId="0" sldId="265"/>
            <ac:spMk id="15369" creationId="{00000000-0000-0000-0000-000000000000}"/>
          </ac:spMkLst>
        </pc:spChg>
        <pc:grpChg chg="del">
          <ac:chgData name="Moldir" userId="df42278df007c026" providerId="LiveId" clId="{71142C70-5CFD-418D-BE54-D946FE989CFE}" dt="2022-11-13T10:18:44.807" v="17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883C412-7F84-4273-A992-4E5BB3C026C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39E20-0675-45F5-94D9-CF46914AE7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5E474-CF17-4B74-924E-14688190B9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CEFBF-45C3-4CC9-809F-EAD971C0F9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7D41F-4537-4CBB-BDEF-0BF5EF5DA7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13AFA-41D1-4C71-AE43-4F7867ECED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D5EA7-4B5F-4AE5-ADA2-416DCD223A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54105-F0BE-418E-A957-C69EDE3DAB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360C9-964B-46F5-8107-6905579311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410D2-027D-4569-8DF5-2CB34A40D9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A8E4D-7A93-45EC-9738-270D9C3482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9A139-4087-4A1C-A265-FFDFADCE61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ADB679A-B0EB-479B-8B5D-FB438872B4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317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13 ноября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14 ноября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13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14 ноября</a:t>
            </a:r>
          </a:p>
          <a:p>
            <a:pPr algn="just">
              <a:buFont typeface="Arial" charset="0"/>
              <a:buNone/>
            </a:pPr>
            <a:r>
              <a:rPr lang="ru-RU">
                <a:solidFill>
                  <a:schemeClr val="tx1"/>
                </a:solidFill>
              </a:rPr>
              <a:t>Переменная облачность, без осадков. Ветер 0-5 м/с. Температура воздуха ночью 0-2 мороза, днем 9-11 тепла.</a:t>
            </a:r>
          </a:p>
          <a:p>
            <a:pPr algn="ctr">
              <a:buFont typeface="Arial" charset="0"/>
              <a:buNone/>
            </a:pPr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15 ноября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14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15 ноября</a:t>
            </a:r>
          </a:p>
          <a:p>
            <a:pPr>
              <a:buFont typeface="Arial" charset="0"/>
              <a:buNone/>
            </a:pPr>
            <a:r>
              <a:rPr lang="ru-RU" altLang="ru-RU">
                <a:solidFill>
                  <a:schemeClr val="tx1"/>
                </a:solidFill>
              </a:rPr>
              <a:t>Переменная облачность, без осадков. Ветер 0-5 м/с. Температура воздуха 0-2 мороза.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14 ноября, ночью 15 ноября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повышенный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13 ноября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/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2D05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 dirty="0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79733" y="3360432"/>
            <a:ext cx="482441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 sz="1000" dirty="0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 sz="1000" dirty="0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1 – </a:t>
            </a:r>
            <a:r>
              <a:rPr lang="ru-RU" sz="1000" dirty="0">
                <a:solidFill>
                  <a:schemeClr val="tx1"/>
                </a:solidFill>
              </a:rPr>
              <a:t>терр. Казахского национального университета </a:t>
            </a:r>
            <a:r>
              <a:rPr lang="ru-RU" sz="1000" dirty="0" err="1">
                <a:solidFill>
                  <a:schemeClr val="tx1"/>
                </a:solidFill>
              </a:rPr>
              <a:t>им.Аль</a:t>
            </a:r>
            <a:r>
              <a:rPr lang="ru-RU" sz="1000" dirty="0">
                <a:solidFill>
                  <a:schemeClr val="tx1"/>
                </a:solidFill>
              </a:rPr>
              <a:t>-Фараби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2 –</a:t>
            </a:r>
            <a:r>
              <a:rPr lang="ru-RU" sz="1000" dirty="0" err="1">
                <a:solidFill>
                  <a:schemeClr val="tx1"/>
                </a:solidFill>
              </a:rPr>
              <a:t>Бурундайское</a:t>
            </a:r>
            <a:r>
              <a:rPr lang="ru-RU" sz="1000" dirty="0">
                <a:solidFill>
                  <a:schemeClr val="tx1"/>
                </a:solidFill>
              </a:rPr>
              <a:t> автохозяйство, улица Аэродромная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3 – </a:t>
            </a:r>
            <a:r>
              <a:rPr lang="ru-RU" sz="1000" dirty="0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4 – </a:t>
            </a:r>
            <a:r>
              <a:rPr lang="ru-RU" sz="1000" dirty="0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5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ледовая арена «Халык арена», микрорайон «</a:t>
            </a:r>
            <a:r>
              <a:rPr lang="ru-RU" sz="1000" dirty="0" err="1">
                <a:solidFill>
                  <a:schemeClr val="tx1"/>
                </a:solidFill>
              </a:rPr>
              <a:t>Думан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6</a:t>
            </a:r>
            <a:r>
              <a:rPr lang="ru-RU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>
                <a:solidFill>
                  <a:schemeClr val="tx1"/>
                </a:solidFill>
              </a:rPr>
              <a:t>терр. Жетысуского </a:t>
            </a:r>
            <a:r>
              <a:rPr lang="kk-KZ" sz="1000" dirty="0">
                <a:solidFill>
                  <a:schemeClr val="tx1"/>
                </a:solidFill>
              </a:rPr>
              <a:t>акимата</a:t>
            </a:r>
            <a:r>
              <a:rPr lang="ru-RU" sz="1000" dirty="0">
                <a:solidFill>
                  <a:schemeClr val="tx1"/>
                </a:solidFill>
              </a:rPr>
              <a:t>, микрорайон «</a:t>
            </a:r>
            <a:r>
              <a:rPr lang="ru-RU" sz="1000" dirty="0" err="1">
                <a:solidFill>
                  <a:schemeClr val="tx1"/>
                </a:solidFill>
              </a:rPr>
              <a:t>Кулагер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2</a:t>
            </a:r>
            <a:r>
              <a:rPr lang="en-US" altLang="ru-RU" sz="1000" dirty="0">
                <a:solidFill>
                  <a:schemeClr val="tx1"/>
                </a:solidFill>
              </a:rPr>
              <a:t>7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8 –  </a:t>
            </a:r>
            <a:r>
              <a:rPr lang="ru-RU" sz="1000" dirty="0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 sz="1000" dirty="0">
                <a:solidFill>
                  <a:schemeClr val="tx1"/>
                </a:solidFill>
              </a:rPr>
              <a:t>ул. Ахметова, 50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9 –  </a:t>
            </a:r>
            <a:r>
              <a:rPr lang="ru-RU" sz="1000" dirty="0">
                <a:solidFill>
                  <a:schemeClr val="tx1"/>
                </a:solidFill>
              </a:rPr>
              <a:t>РУВД </a:t>
            </a:r>
            <a:r>
              <a:rPr lang="ru-RU" sz="1000" dirty="0" err="1">
                <a:solidFill>
                  <a:schemeClr val="tx1"/>
                </a:solidFill>
              </a:rPr>
              <a:t>Турскибского</a:t>
            </a:r>
            <a:r>
              <a:rPr lang="ru-RU" sz="1000" dirty="0">
                <a:solidFill>
                  <a:schemeClr val="tx1"/>
                </a:solidFill>
              </a:rPr>
              <a:t> района, ул. Р. Зорге,14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</a:t>
            </a:r>
            <a:r>
              <a:rPr lang="en-US" altLang="ru-RU" sz="1000" dirty="0">
                <a:solidFill>
                  <a:schemeClr val="tx1"/>
                </a:solidFill>
              </a:rPr>
              <a:t>0 – </a:t>
            </a:r>
            <a:r>
              <a:rPr lang="ru-RU" sz="1000" dirty="0">
                <a:solidFill>
                  <a:schemeClr val="tx1"/>
                </a:solidFill>
              </a:rPr>
              <a:t>м-н «</a:t>
            </a:r>
            <a:r>
              <a:rPr lang="ru-RU" sz="1000" dirty="0" err="1">
                <a:solidFill>
                  <a:schemeClr val="tx1"/>
                </a:solidFill>
              </a:rPr>
              <a:t>Шанырак</a:t>
            </a:r>
            <a:r>
              <a:rPr lang="ru-RU" sz="1000" dirty="0">
                <a:solidFill>
                  <a:schemeClr val="tx1"/>
                </a:solidFill>
              </a:rPr>
              <a:t>», школа №26, ул. </a:t>
            </a:r>
            <a:r>
              <a:rPr lang="ru-RU" sz="1000" dirty="0" err="1">
                <a:solidFill>
                  <a:schemeClr val="tx1"/>
                </a:solidFill>
              </a:rPr>
              <a:t>Жанкожа</a:t>
            </a:r>
            <a:r>
              <a:rPr lang="ru-RU" sz="1000" dirty="0">
                <a:solidFill>
                  <a:schemeClr val="tx1"/>
                </a:solidFill>
              </a:rPr>
              <a:t> батыра, 202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31</a:t>
            </a:r>
            <a:r>
              <a:rPr lang="en-US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 err="1">
                <a:solidFill>
                  <a:schemeClr val="tx1"/>
                </a:solidFill>
              </a:rPr>
              <a:t>пр.Аль</a:t>
            </a:r>
            <a:r>
              <a:rPr lang="ru-RU" sz="1000" dirty="0">
                <a:solidFill>
                  <a:schemeClr val="tx1"/>
                </a:solidFill>
              </a:rPr>
              <a:t>-Фараби, угол </a:t>
            </a:r>
            <a:r>
              <a:rPr lang="ru-RU" sz="1000" dirty="0" err="1">
                <a:solidFill>
                  <a:schemeClr val="tx1"/>
                </a:solidFill>
              </a:rPr>
              <a:t>ул.Навои</a:t>
            </a:r>
            <a:r>
              <a:rPr lang="ru-RU" sz="1000" dirty="0">
                <a:solidFill>
                  <a:schemeClr val="tx1"/>
                </a:solidFill>
              </a:rPr>
              <a:t>, м-н Орбита (территория Дендропарка АО «</a:t>
            </a:r>
            <a:r>
              <a:rPr lang="ru-RU" sz="1000" dirty="0" err="1">
                <a:solidFill>
                  <a:schemeClr val="tx1"/>
                </a:solidFill>
              </a:rPr>
              <a:t>Зеленстрой</a:t>
            </a:r>
            <a:r>
              <a:rPr lang="ru-RU" sz="1000" dirty="0">
                <a:solidFill>
                  <a:schemeClr val="tx1"/>
                </a:solidFill>
              </a:rPr>
              <a:t>»)</a:t>
            </a:r>
          </a:p>
          <a:p>
            <a:r>
              <a:rPr lang="kk-KZ" sz="1000" i="1" dirty="0">
                <a:solidFill>
                  <a:schemeClr val="tx1"/>
                </a:solidFill>
              </a:rPr>
              <a:t>№1 -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ru-RU" sz="1000" i="1" dirty="0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№12 - </a:t>
            </a:r>
            <a:r>
              <a:rPr lang="ru-RU" sz="1000" i="1" dirty="0">
                <a:solidFill>
                  <a:schemeClr val="tx1"/>
                </a:solidFill>
              </a:rPr>
              <a:t>пр. </a:t>
            </a:r>
            <a:r>
              <a:rPr lang="ru-RU" sz="1000" i="1" dirty="0" err="1">
                <a:solidFill>
                  <a:schemeClr val="tx1"/>
                </a:solidFill>
              </a:rPr>
              <a:t>Райымбека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Наурызбай</a:t>
            </a:r>
            <a:r>
              <a:rPr lang="ru-RU" sz="1000" i="1" dirty="0">
                <a:solidFill>
                  <a:schemeClr val="tx1"/>
                </a:solidFill>
              </a:rPr>
              <a:t> батыра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№16 - </a:t>
            </a:r>
            <a:r>
              <a:rPr lang="ru-RU" sz="1000" i="1" dirty="0">
                <a:solidFill>
                  <a:schemeClr val="tx1"/>
                </a:solidFill>
              </a:rPr>
              <a:t>м-н Айнабулак-3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№25 -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м-н Аксай-3, ул. </a:t>
            </a:r>
            <a:r>
              <a:rPr lang="ru-RU" sz="1000" i="1" dirty="0" err="1">
                <a:solidFill>
                  <a:schemeClr val="tx1"/>
                </a:solidFill>
              </a:rPr>
              <a:t>Маречека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Б.Момышулы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№26 - </a:t>
            </a:r>
            <a:r>
              <a:rPr lang="ru-RU" sz="1000" i="1" dirty="0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sz="1000" i="1" dirty="0">
                <a:solidFill>
                  <a:schemeClr val="tx1"/>
                </a:solidFill>
              </a:rPr>
              <a:t>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05413" y="4394200"/>
            <a:ext cx="4367212" cy="1890713"/>
            <a:chOff x="455893" y="3799939"/>
            <a:chExt cx="4366642" cy="1996158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250" cy="836795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660654" y="4099949"/>
              <a:ext cx="1879354" cy="997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Астана,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chemeClr val="tx1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chemeClr val="tx1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chemeClr val="tx1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</a:t>
            </a:r>
            <a:r>
              <a:rPr lang="ru-RU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D80B24-7615-3185-174C-E1B0183DDE2F}"/>
              </a:ext>
            </a:extLst>
          </p:cNvPr>
          <p:cNvSpPr txBox="1"/>
          <p:nvPr/>
        </p:nvSpPr>
        <p:spPr>
          <a:xfrm>
            <a:off x="246294" y="283270"/>
            <a:ext cx="459420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14693</TotalTime>
  <Words>878</Words>
  <Application>Microsoft Office PowerPoint</Application>
  <PresentationFormat>Лист A4 (210x297 мм)</PresentationFormat>
  <Paragraphs>116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2801</cp:revision>
  <cp:lastPrinted>2021-07-01T09:11:30Z</cp:lastPrinted>
  <dcterms:created xsi:type="dcterms:W3CDTF">2018-03-27T06:03:00Z</dcterms:created>
  <dcterms:modified xsi:type="dcterms:W3CDTF">2022-11-13T10:19:55Z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