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5F3FE9FB-75AB-415A-9948-02BD52E98DB1}"/>
    <pc:docChg chg="modSld">
      <pc:chgData name="Moldir" userId="df42278df007c026" providerId="LiveId" clId="{5F3FE9FB-75AB-415A-9948-02BD52E98DB1}" dt="2022-11-13T10:44:32.905" v="44" actId="20577"/>
      <pc:docMkLst>
        <pc:docMk/>
      </pc:docMkLst>
      <pc:sldChg chg="modSp mod">
        <pc:chgData name="Moldir" userId="df42278df007c026" providerId="LiveId" clId="{5F3FE9FB-75AB-415A-9948-02BD52E98DB1}" dt="2022-11-13T10:44:32.905" v="44" actId="20577"/>
        <pc:sldMkLst>
          <pc:docMk/>
          <pc:sldMk cId="0" sldId="261"/>
        </pc:sldMkLst>
        <pc:graphicFrameChg chg="modGraphic">
          <ac:chgData name="Moldir" userId="df42278df007c026" providerId="LiveId" clId="{5F3FE9FB-75AB-415A-9948-02BD52E98DB1}" dt="2022-11-13T10:44:32.905" v="44" actId="20577"/>
          <ac:graphicFrameMkLst>
            <pc:docMk/>
            <pc:sldMk cId="0" sldId="261"/>
            <ac:graphicFrameMk id="15" creationId="{94CC0974-E1E4-47F3-9A8B-49A879A3B96B}"/>
          </ac:graphicFrameMkLst>
        </pc:graphicFrameChg>
      </pc:sldChg>
      <pc:sldChg chg="modSp mod">
        <pc:chgData name="Moldir" userId="df42278df007c026" providerId="LiveId" clId="{5F3FE9FB-75AB-415A-9948-02BD52E98DB1}" dt="2022-11-13T10:43:59.764" v="0"/>
        <pc:sldMkLst>
          <pc:docMk/>
          <pc:sldMk cId="334028445" sldId="265"/>
        </pc:sldMkLst>
        <pc:spChg chg="mod">
          <ac:chgData name="Moldir" userId="df42278df007c026" providerId="LiveId" clId="{5F3FE9FB-75AB-415A-9948-02BD52E98DB1}" dt="2022-11-13T10:43:59.764"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317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13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a:latin typeface="Times New Roman" panose="02020603050405020304" pitchFamily="18" charset="0"/>
                <a:cs typeface="Times New Roman" panose="02020603050405020304" pitchFamily="18" charset="0"/>
              </a:rPr>
              <a:t>13 </a:t>
            </a:r>
            <a:r>
              <a:rPr lang="kk-KZ" sz="1200" b="1" dirty="0">
                <a:latin typeface="Times New Roman" pitchFamily="18" charset="0"/>
                <a:cs typeface="Times New Roman" pitchFamily="18" charset="0"/>
              </a:rPr>
              <a:t>қараша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027766226"/>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281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281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1908215"/>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14 қарашаға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 </a:t>
            </a:r>
            <a:r>
              <a:rPr lang="ru-RU" sz="1100" b="1" dirty="0">
                <a:latin typeface="Times New Roman" pitchFamily="18" charset="0"/>
                <a:cs typeface="Times New Roman" pitchFamily="18" charset="0"/>
              </a:rPr>
              <a:t>13</a:t>
            </a:r>
            <a:r>
              <a:rPr lang="kk-KZ" sz="1100" b="1" dirty="0">
                <a:latin typeface="Times New Roman" pitchFamily="18" charset="0"/>
                <a:cs typeface="Times New Roman" pitchFamily="18" charset="0"/>
              </a:rPr>
              <a:t> қараша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14 </a:t>
            </a:r>
            <a:r>
              <a:rPr lang="kk-KZ" sz="1100" b="1" dirty="0">
                <a:latin typeface="Times New Roman" pitchFamily="18" charset="0"/>
                <a:cs typeface="Times New Roman" pitchFamily="18" charset="0"/>
              </a:rPr>
              <a:t>қараша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kk-KZ" sz="1200" dirty="0">
                <a:latin typeface="Times New Roman" pitchFamily="18" charset="0"/>
                <a:cs typeface="Times New Roman" pitchFamily="18" charset="0"/>
              </a:rPr>
              <a:t>Көшпелі бұлтты, жауын-шашынсыз. Оңтүстік-батыстан жел соғады, күші 3-8 м/с. Ауа температурасы түнде 2-4 градус аяз, күндіз 8-10 градус жылы.</a:t>
            </a:r>
          </a:p>
          <a:p>
            <a:r>
              <a:rPr lang="kk-KZ" altLang="ru-RU" sz="1200" b="1" dirty="0">
                <a:latin typeface="Times New Roman" pitchFamily="18" charset="0"/>
                <a:ea typeface="Times New Roman KZ" pitchFamily="18" charset="0"/>
                <a:cs typeface="Times New Roman" pitchFamily="18" charset="0"/>
              </a:rPr>
              <a:t>                                                15</a:t>
            </a:r>
            <a:r>
              <a:rPr lang="kk-KZ" sz="1200" b="1" dirty="0">
                <a:latin typeface="Times New Roman KZ" pitchFamily="18" charset="0"/>
                <a:ea typeface="Times New Roman KZ" pitchFamily="18" charset="0"/>
              </a:rPr>
              <a:t> қарашаға</a:t>
            </a:r>
            <a:endParaRPr lang="kk-KZ" sz="1200" b="1" dirty="0">
              <a:latin typeface="Times New Roman KZ"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 </a:t>
            </a:r>
            <a:r>
              <a:rPr lang="ru-RU" sz="1100" b="1" dirty="0">
                <a:latin typeface="Times New Roman" pitchFamily="18" charset="0"/>
                <a:ea typeface="Times New Roman KZ" pitchFamily="18" charset="0"/>
                <a:cs typeface="Times New Roman" pitchFamily="18" charset="0"/>
              </a:rPr>
              <a:t>14 </a:t>
            </a:r>
            <a:r>
              <a:rPr lang="kk-KZ" sz="1100" b="1" dirty="0">
                <a:latin typeface="Times New Roman" pitchFamily="18" charset="0"/>
                <a:cs typeface="Times New Roman" pitchFamily="18" charset="0"/>
              </a:rPr>
              <a:t>қараша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a:t>
            </a:r>
            <a:r>
              <a:rPr lang="kk-KZ" sz="1100" b="1" dirty="0">
                <a:latin typeface="Times New Roman KZ" pitchFamily="18" charset="0"/>
                <a:ea typeface="Times New Roman KZ" pitchFamily="18" charset="0"/>
                <a:cs typeface="Times New Roman" pitchFamily="18" charset="0"/>
              </a:rPr>
              <a:t>15</a:t>
            </a:r>
            <a:r>
              <a:rPr lang="kk-KZ" sz="1100" b="1" dirty="0">
                <a:latin typeface="Times New Roman KZ" pitchFamily="18" charset="0"/>
                <a:ea typeface="Times New Roman KZ" pitchFamily="18" charset="0"/>
              </a:rPr>
              <a:t> қараша</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Көшпелі бұлтты, жауын-шашынсыз. </a:t>
            </a:r>
            <a:r>
              <a:rPr lang="kk-KZ" sz="1200">
                <a:latin typeface="Times New Roman" pitchFamily="18" charset="0"/>
                <a:cs typeface="Times New Roman" pitchFamily="18" charset="0"/>
              </a:rPr>
              <a:t>Оңтүстік-батыстан </a:t>
            </a:r>
            <a:r>
              <a:rPr lang="kk-KZ" sz="1200" dirty="0">
                <a:latin typeface="Times New Roman" pitchFamily="18" charset="0"/>
                <a:cs typeface="Times New Roman" pitchFamily="18" charset="0"/>
              </a:rPr>
              <a:t>жел соғады, күші 3-8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0-2 градус </a:t>
            </a:r>
            <a:r>
              <a:rPr lang="kk-KZ" sz="1200" dirty="0">
                <a:latin typeface="Times New Roman" pitchFamily="18" charset="0"/>
                <a:ea typeface="Times New Roman KZ" pitchFamily="18" charset="0"/>
                <a:cs typeface="Times New Roman" pitchFamily="18" charset="0"/>
                <a:sym typeface="+mn-ea"/>
              </a:rPr>
              <a:t>жылы.</a:t>
            </a:r>
            <a:r>
              <a:rPr lang="kk-KZ" sz="1200" dirty="0"/>
              <a:t> </a:t>
            </a:r>
            <a:endParaRPr lang="ru-RU" sz="1200" dirty="0">
              <a:latin typeface="Times New Roman" pitchFamily="18" charset="0"/>
              <a:ea typeface="Times New Roman KZ" pitchFamily="18" charset="0"/>
              <a:cs typeface="Times New Roman" pitchFamily="18" charset="0"/>
              <a:sym typeface="+mn-ea"/>
            </a:endParaRP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 </a:t>
            </a:r>
            <a:r>
              <a:rPr lang="ru-RU" sz="1200" dirty="0">
                <a:solidFill>
                  <a:schemeClr val="tx1"/>
                </a:solidFill>
                <a:latin typeface="Times New Roman" panose="02020603050405020304" pitchFamily="18" charset="0"/>
                <a:cs typeface="Times New Roman" panose="02020603050405020304" pitchFamily="18" charset="0"/>
              </a:rPr>
              <a:t>14</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15 </a:t>
            </a:r>
            <a:r>
              <a:rPr lang="kk-KZ" sz="1200" dirty="0">
                <a:solidFill>
                  <a:schemeClr val="tx1"/>
                </a:solidFill>
                <a:latin typeface="Times New Roman" pitchFamily="18" charset="0"/>
                <a:cs typeface="Times New Roman" pitchFamily="18" charset="0"/>
              </a:rPr>
              <a:t>қараша</a:t>
            </a:r>
            <a:r>
              <a:rPr lang="kk-KZ" sz="1200" dirty="0">
                <a:solidFill>
                  <a:schemeClr val="tx1"/>
                </a:solidFill>
                <a:latin typeface="Times New Roman" pitchFamily="18" charset="0"/>
                <a:ea typeface="Times New Roman KZ" pitchFamily="18" charset="0"/>
                <a:cs typeface="Times New Roman"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0" name="Прямоугольник 19"/>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13729</TotalTime>
  <Words>581</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Times New Roman</vt:lpstr>
      <vt:lpstr>Times New Roman KZ</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2709</cp:revision>
  <cp:lastPrinted>2021-07-01T03:56:27Z</cp:lastPrinted>
  <dcterms:created xsi:type="dcterms:W3CDTF">2018-03-27T06:03:00Z</dcterms:created>
  <dcterms:modified xsi:type="dcterms:W3CDTF">2022-11-13T10:44:35Z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