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865D1C5A-19CE-458C-ABA5-18987F7A9D99}"/>
    <pc:docChg chg="modSld">
      <pc:chgData name="Moldir" userId="df42278df007c026" providerId="LiveId" clId="{865D1C5A-19CE-458C-ABA5-18987F7A9D99}" dt="2022-11-13T10:32:36.302" v="31" actId="20577"/>
      <pc:docMkLst>
        <pc:docMk/>
      </pc:docMkLst>
      <pc:sldChg chg="modSp mod">
        <pc:chgData name="Moldir" userId="df42278df007c026" providerId="LiveId" clId="{865D1C5A-19CE-458C-ABA5-18987F7A9D99}" dt="2022-11-13T10:32:36.302" v="31" actId="20577"/>
        <pc:sldMkLst>
          <pc:docMk/>
          <pc:sldMk cId="0" sldId="261"/>
        </pc:sldMkLst>
        <pc:spChg chg="mod">
          <ac:chgData name="Moldir" userId="df42278df007c026" providerId="LiveId" clId="{865D1C5A-19CE-458C-ABA5-18987F7A9D99}" dt="2022-11-13T10:32:36.302" v="31" actId="20577"/>
          <ac:spMkLst>
            <pc:docMk/>
            <pc:sldMk cId="0" sldId="261"/>
            <ac:spMk id="14" creationId="{00000000-0000-0000-0000-000000000000}"/>
          </ac:spMkLst>
        </pc:spChg>
        <pc:graphicFrameChg chg="modGraphic">
          <ac:chgData name="Moldir" userId="df42278df007c026" providerId="LiveId" clId="{865D1C5A-19CE-458C-ABA5-18987F7A9D99}" dt="2022-11-13T10:32:10.040" v="29"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45961456"/>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317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13 қараша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3785652"/>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a:t>
            </a:r>
            <a:r>
              <a:rPr lang="kk-KZ" altLang="ru-RU" sz="1200" b="1" dirty="0">
                <a:solidFill>
                  <a:srgbClr val="000000"/>
                </a:solidFill>
                <a:latin typeface="Times New Roman" panose="02020603050405020304" pitchFamily="18" charset="0"/>
                <a:cs typeface="Times New Roman" panose="02020603050405020304" pitchFamily="18" charset="0"/>
              </a:rPr>
              <a:t>14</a:t>
            </a:r>
            <a:r>
              <a:rPr lang="kk-KZ" sz="1200" b="1" dirty="0">
                <a:solidFill>
                  <a:srgbClr val="000000"/>
                </a:solidFill>
                <a:latin typeface="Times New Roman" panose="02020603050405020304" pitchFamily="18" charset="0"/>
                <a:cs typeface="Times New Roman" panose="02020603050405020304" pitchFamily="18" charset="0"/>
              </a:rPr>
              <a:t> қарашаға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13 </a:t>
            </a:r>
            <a:r>
              <a:rPr lang="ru-RU" sz="1200" b="1" dirty="0" err="1">
                <a:solidFill>
                  <a:srgbClr val="000000"/>
                </a:solidFill>
                <a:latin typeface="Times New Roman" panose="02020603050405020304" pitchFamily="18" charset="0"/>
                <a:cs typeface="Times New Roman" panose="02020603050405020304" pitchFamily="18" charset="0"/>
              </a:rPr>
              <a:t>қарашаның 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14 </a:t>
            </a:r>
            <a:r>
              <a:rPr lang="ru-RU" sz="1200" b="1" dirty="0" err="1">
                <a:solidFill>
                  <a:srgbClr val="000000"/>
                </a:solidFill>
                <a:latin typeface="Times New Roman" panose="02020603050405020304" pitchFamily="18" charset="0"/>
                <a:cs typeface="Times New Roman" panose="02020603050405020304" pitchFamily="18" charset="0"/>
              </a:rPr>
              <a:t>қарашаны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Бұлтты, кей уақыттарда жауын-шашын (жаңбыр, қар) жауады, көктайғақ, жаяу бұрқасын күтіледі. Оңтүстік-батыстан жел соғады, күші 15-20, екпіні 25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және күндіз 0-2 градус жылы.</a:t>
            </a: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15 қарашаға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14 </a:t>
            </a:r>
            <a:r>
              <a:rPr lang="ru-RU" sz="1200" b="1" dirty="0" err="1">
                <a:solidFill>
                  <a:srgbClr val="000000"/>
                </a:solidFill>
                <a:latin typeface="Times New Roman" panose="02020603050405020304" pitchFamily="18" charset="0"/>
                <a:cs typeface="Times New Roman" panose="02020603050405020304" pitchFamily="18" charset="0"/>
              </a:rPr>
              <a:t>қарашаның 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15 </a:t>
            </a:r>
            <a:r>
              <a:rPr lang="ru-RU" sz="1200" b="1" dirty="0" err="1">
                <a:solidFill>
                  <a:srgbClr val="000000"/>
                </a:solidFill>
                <a:latin typeface="Times New Roman" panose="02020603050405020304" pitchFamily="18" charset="0"/>
                <a:cs typeface="Times New Roman" panose="02020603050405020304" pitchFamily="18" charset="0"/>
              </a:rPr>
              <a:t>қарашаны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Бұлтты, кей уақыттарда жауын-шашын (көбінесе қар) жауады, көктайғақ, жаяу бұрқасын күтіледі. Оңтүстік-батыстан жел соғады, күші 9-14, екпіні 15-20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1-3 градус аяз.</a:t>
            </a: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680555849"/>
              </p:ext>
            </p:extLst>
          </p:nvPr>
        </p:nvGraphicFramePr>
        <p:xfrm>
          <a:off x="4983528" y="4414660"/>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763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377634">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2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297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3772485"/>
            <a:ext cx="4760151" cy="646331"/>
          </a:xfrm>
          <a:prstGeom prst="rect">
            <a:avLst/>
          </a:prstGeom>
          <a:noFill/>
          <a:ln w="9525">
            <a:noFill/>
          </a:ln>
        </p:spPr>
        <p:txBody>
          <a:bodyPr wrap="square">
            <a:spAutoFit/>
          </a:bodyPr>
          <a:lstStyle/>
          <a:p>
            <a:pPr algn="ct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13 </a:t>
            </a:r>
            <a:r>
              <a:rPr lang="ru-RU" altLang="ru-RU" sz="1200" b="1" dirty="0" err="1">
                <a:latin typeface="Times New Roman" panose="02020603050405020304" pitchFamily="18" charset="0"/>
                <a:cs typeface="Times New Roman" panose="02020603050405020304" pitchFamily="18" charset="0"/>
              </a:rPr>
              <a:t>қарашадағы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4983529" y="2911904"/>
            <a:ext cx="4721762"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97786" y="4386751"/>
            <a:ext cx="4353962" cy="1780911"/>
            <a:chOff x="468573" y="3799939"/>
            <a:chExt cx="43539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68573" y="4077010"/>
              <a:ext cx="2263760"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М.С</a:t>
            </a:r>
            <a:r>
              <a:rPr lang="ru-RU" sz="1200" b="1" i="1" dirty="0">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804672"/>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13662</TotalTime>
  <Words>599</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2434</cp:revision>
  <cp:lastPrinted>2021-07-01T07:38:07Z</cp:lastPrinted>
  <dcterms:created xsi:type="dcterms:W3CDTF">2018-03-27T06:03:00Z</dcterms:created>
  <dcterms:modified xsi:type="dcterms:W3CDTF">2022-11-13T10:32:45Z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