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711F62-DFAB-462B-9646-112FEF336B56}" v="1" dt="2022-11-13T10:43:10.3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0E711F62-DFAB-462B-9646-112FEF336B56}"/>
    <pc:docChg chg="modSld">
      <pc:chgData name="Moldir" userId="df42278df007c026" providerId="LiveId" clId="{0E711F62-DFAB-462B-9646-112FEF336B56}" dt="2022-11-13T10:43:17.491" v="4" actId="20577"/>
      <pc:docMkLst>
        <pc:docMk/>
      </pc:docMkLst>
      <pc:sldChg chg="modSp mod">
        <pc:chgData name="Moldir" userId="df42278df007c026" providerId="LiveId" clId="{0E711F62-DFAB-462B-9646-112FEF336B56}" dt="2022-11-13T10:43:17.491" v="4" actId="20577"/>
        <pc:sldMkLst>
          <pc:docMk/>
          <pc:sldMk cId="0" sldId="261"/>
        </pc:sldMkLst>
        <pc:spChg chg="mod">
          <ac:chgData name="Moldir" userId="df42278df007c026" providerId="LiveId" clId="{0E711F62-DFAB-462B-9646-112FEF336B56}" dt="2022-11-13T10:43:17.491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0E711F62-DFAB-462B-9646-112FEF336B56}" dt="2022-11-13T10:43:10.36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572365568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№317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13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59668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14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Без осадков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етер юго-западный 7-12, порывы 15-20 м/с. Температура воздуха ночью 0-2° мороза, днем 3-5°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14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15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Осадки (дождь, снег).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южный 7-12, порывы 15-20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2-4° тепла.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988718" y="2104099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14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15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2104" y="4411868"/>
            <a:ext cx="4291013" cy="1793249"/>
            <a:chOff x="531522" y="3931523"/>
            <a:chExt cx="4291013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81534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17634</TotalTime>
  <Words>624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2492</cp:revision>
  <cp:lastPrinted>2021-07-01T03:56:27Z</cp:lastPrinted>
  <dcterms:created xsi:type="dcterms:W3CDTF">2018-03-27T06:03:00Z</dcterms:created>
  <dcterms:modified xsi:type="dcterms:W3CDTF">2022-11-13T10:43:19Z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