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80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173013EC-D236-4DDF-8F9B-F3E1EA282660}"/>
    <pc:docChg chg="modSld">
      <pc:chgData name="Moldir Kabdualieva" userId="df42278df007c026" providerId="LiveId" clId="{173013EC-D236-4DDF-8F9B-F3E1EA282660}" dt="2022-11-06T09:37:54.716" v="93" actId="20577"/>
      <pc:docMkLst>
        <pc:docMk/>
      </pc:docMkLst>
      <pc:sldChg chg="modSp mod">
        <pc:chgData name="Moldir Kabdualieva" userId="df42278df007c026" providerId="LiveId" clId="{173013EC-D236-4DDF-8F9B-F3E1EA282660}" dt="2022-11-06T09:36:33.640" v="87" actId="20577"/>
        <pc:sldMkLst>
          <pc:docMk/>
          <pc:sldMk cId="0" sldId="261"/>
        </pc:sldMkLst>
        <pc:graphicFrameChg chg="modGraphic">
          <ac:chgData name="Moldir Kabdualieva" userId="df42278df007c026" providerId="LiveId" clId="{173013EC-D236-4DDF-8F9B-F3E1EA282660}" dt="2022-11-06T09:36:33.640" v="87" actId="20577"/>
          <ac:graphicFrameMkLst>
            <pc:docMk/>
            <pc:sldMk cId="0" sldId="261"/>
            <ac:graphicFrameMk id="15" creationId="{94CC0974-E1E4-47F3-9A8B-49A879A3B96B}"/>
          </ac:graphicFrameMkLst>
        </pc:graphicFrameChg>
      </pc:sldChg>
      <pc:sldChg chg="addSp delSp modSp mod">
        <pc:chgData name="Moldir Kabdualieva" userId="df42278df007c026" providerId="LiveId" clId="{173013EC-D236-4DDF-8F9B-F3E1EA282660}" dt="2022-11-06T09:37:54.716" v="93" actId="20577"/>
        <pc:sldMkLst>
          <pc:docMk/>
          <pc:sldMk cId="334028445" sldId="265"/>
        </pc:sldMkLst>
        <pc:spChg chg="add mod">
          <ac:chgData name="Moldir Kabdualieva" userId="df42278df007c026" providerId="LiveId" clId="{173013EC-D236-4DDF-8F9B-F3E1EA282660}" dt="2022-11-06T09:37:44.931" v="91" actId="1076"/>
          <ac:spMkLst>
            <pc:docMk/>
            <pc:sldMk cId="334028445" sldId="265"/>
            <ac:spMk id="3" creationId="{37543FA0-C8F8-C464-FD20-6B9B8F3CD36D}"/>
          </ac:spMkLst>
        </pc:spChg>
        <pc:spChg chg="mod">
          <ac:chgData name="Moldir Kabdualieva" userId="df42278df007c026" providerId="LiveId" clId="{173013EC-D236-4DDF-8F9B-F3E1EA282660}" dt="2022-11-06T09:37:54.716" v="93" actId="20577"/>
          <ac:spMkLst>
            <pc:docMk/>
            <pc:sldMk cId="334028445" sldId="265"/>
            <ac:spMk id="19" creationId="{00000000-0000-0000-0000-000000000000}"/>
          </ac:spMkLst>
        </pc:spChg>
        <pc:spChg chg="del mod">
          <ac:chgData name="Moldir Kabdualieva" userId="df42278df007c026" providerId="LiveId" clId="{173013EC-D236-4DDF-8F9B-F3E1EA282660}" dt="2022-11-06T09:37:23.504" v="89" actId="478"/>
          <ac:spMkLst>
            <pc:docMk/>
            <pc:sldMk cId="334028445" sldId="265"/>
            <ac:spMk id="24" creationId="{00000000-0000-0000-0000-000000000000}"/>
          </ac:spMkLst>
        </pc:spChg>
      </pc:sldChg>
    </pc:docChg>
  </pc:docChgLst>
  <pc:docChgLst>
    <pc:chgData name="Moldir" userId="df42278df007c026" providerId="LiveId" clId="{1C782742-18F1-4285-8C8C-A639D6F87D3F}"/>
    <pc:docChg chg="modSld">
      <pc:chgData name="Moldir" userId="df42278df007c026" providerId="LiveId" clId="{1C782742-18F1-4285-8C8C-A639D6F87D3F}" dt="2022-11-13T10:40:09.503" v="42" actId="1076"/>
      <pc:docMkLst>
        <pc:docMk/>
      </pc:docMkLst>
      <pc:sldChg chg="modSp mod">
        <pc:chgData name="Moldir" userId="df42278df007c026" providerId="LiveId" clId="{1C782742-18F1-4285-8C8C-A639D6F87D3F}" dt="2022-11-13T10:40:09.503" v="42" actId="1076"/>
        <pc:sldMkLst>
          <pc:docMk/>
          <pc:sldMk cId="0" sldId="261"/>
        </pc:sldMkLst>
        <pc:spChg chg="mod">
          <ac:chgData name="Moldir" userId="df42278df007c026" providerId="LiveId" clId="{1C782742-18F1-4285-8C8C-A639D6F87D3F}" dt="2022-11-13T10:40:09.503" v="42" actId="1076"/>
          <ac:spMkLst>
            <pc:docMk/>
            <pc:sldMk cId="0" sldId="261"/>
            <ac:spMk id="20" creationId="{00000000-0000-0000-0000-000000000000}"/>
          </ac:spMkLst>
        </pc:spChg>
        <pc:graphicFrameChg chg="modGraphic">
          <ac:chgData name="Moldir" userId="df42278df007c026" providerId="LiveId" clId="{1C782742-18F1-4285-8C8C-A639D6F87D3F}" dt="2022-11-13T10:39:17.923" v="41" actId="20577"/>
          <ac:graphicFrameMkLst>
            <pc:docMk/>
            <pc:sldMk cId="0" sldId="261"/>
            <ac:graphicFrameMk id="15" creationId="{94CC0974-E1E4-47F3-9A8B-49A879A3B96B}"/>
          </ac:graphicFrameMkLst>
        </pc:graphicFrameChg>
      </pc:sldChg>
      <pc:sldChg chg="modSp mod">
        <pc:chgData name="Moldir" userId="df42278df007c026" providerId="LiveId" clId="{1C782742-18F1-4285-8C8C-A639D6F87D3F}" dt="2022-11-13T10:38:47.714" v="0"/>
        <pc:sldMkLst>
          <pc:docMk/>
          <pc:sldMk cId="334028445" sldId="265"/>
        </pc:sldMkLst>
        <pc:spChg chg="mod">
          <ac:chgData name="Moldir" userId="df42278df007c026" providerId="LiveId" clId="{1C782742-18F1-4285-8C8C-A639D6F87D3F}" dt="2022-11-13T10:38:47.714"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53000" y="233362"/>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1569034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en-US" sz="1200" b="1" i="1" dirty="0" err="1">
                          <a:solidFill>
                            <a:srgbClr val="002060"/>
                          </a:solidFill>
                          <a:latin typeface="Times New Roman" panose="02020603050405020304" pitchFamily="18" charset="0"/>
                          <a:cs typeface="Times New Roman" panose="02020603050405020304" pitchFamily="18" charset="0"/>
                        </a:rPr>
                        <a:t>Петропавл</a:t>
                      </a:r>
                      <a:r>
                        <a:rPr lang="ru-RU" altLang="en-US" sz="1200" b="1" i="1" dirty="0">
                          <a:solidFill>
                            <a:srgbClr val="002060"/>
                          </a:solidFill>
                          <a:latin typeface="Times New Roman" panose="02020603050405020304" pitchFamily="18" charset="0"/>
                          <a:cs typeface="Times New Roman" panose="02020603050405020304" pitchFamily="18" charset="0"/>
                        </a:rPr>
                        <a:t> </a:t>
                      </a:r>
                      <a:r>
                        <a:rPr lang="kk-KZ" altLang="en-US"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440821521"/>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Петропавл</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№317 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2022 жыл 13 </a:t>
                      </a:r>
                      <a:r>
                        <a:rPr lang="kk-KZ" altLang="ru-RU" sz="1200" b="1" i="1" dirty="0">
                          <a:solidFill>
                            <a:srgbClr val="000000"/>
                          </a:solidFill>
                          <a:latin typeface="Times New Roman" pitchFamily="18" charset="0"/>
                          <a:cs typeface="Times New Roman" pitchFamily="18" charset="0"/>
                        </a:rPr>
                        <a:t>қараша</a:t>
                      </a:r>
                      <a:endParaRPr lang="zh-CN" altLang="x-none" sz="1200" b="1" i="1" u="none" kern="1200" baseline="0" dirty="0">
                        <a:solidFill>
                          <a:schemeClr val="tx2">
                            <a:lumMod val="75000"/>
                          </a:schemeClr>
                        </a:solidFill>
                        <a:latin typeface="Times New Roman" panose="02020603050405020304" pitchFamily="18" charset="0"/>
                        <a:ea typeface="+mn-ea"/>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572777001"/>
              </p:ext>
            </p:extLst>
          </p:nvPr>
        </p:nvGraphicFramePr>
        <p:xfrm>
          <a:off x="5088998"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531460"/>
            <a:ext cx="482920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a:solidFill>
                  <a:srgbClr val="000000"/>
                </a:solidFill>
                <a:latin typeface="Times New Roman" pitchFamily="18" charset="0"/>
                <a:cs typeface="Times New Roman" pitchFamily="18" charset="0"/>
              </a:rPr>
              <a:t>13 </a:t>
            </a:r>
            <a:r>
              <a:rPr lang="kk-KZ" altLang="ru-RU" sz="1200" b="1" dirty="0">
                <a:solidFill>
                  <a:srgbClr val="000000"/>
                </a:solidFill>
                <a:latin typeface="Times New Roman" pitchFamily="18" charset="0"/>
                <a:cs typeface="Times New Roman" pitchFamily="18" charset="0"/>
              </a:rPr>
              <a:t>қараша </a:t>
            </a:r>
            <a:r>
              <a:rPr lang="ru-RU" altLang="ru-RU" sz="1200" b="1" dirty="0" err="1">
                <a:latin typeface="Times New Roman" panose="02020603050405020304" pitchFamily="18" charset="0"/>
                <a:cs typeface="Times New Roman" panose="02020603050405020304" pitchFamily="18" charset="0"/>
              </a:rPr>
              <a:t>Петропавл</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 атмосфералық ауасының жай-күйі</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105334417"/>
              </p:ext>
            </p:extLst>
          </p:nvPr>
        </p:nvGraphicFramePr>
        <p:xfrm>
          <a:off x="5026040" y="3996002"/>
          <a:ext cx="4691064" cy="2532584"/>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3118">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847">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673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0,7</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61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16" name="Прямоугольник 15"/>
          <p:cNvSpPr/>
          <p:nvPr/>
        </p:nvSpPr>
        <p:spPr>
          <a:xfrm>
            <a:off x="5025008" y="332656"/>
            <a:ext cx="4680520" cy="1785104"/>
          </a:xfrm>
          <a:prstGeom prst="rect">
            <a:avLst/>
          </a:prstGeom>
        </p:spPr>
        <p:txBody>
          <a:bodyPr wrap="square">
            <a:spAutoFit/>
          </a:bodyPr>
          <a:lstStyle/>
          <a:p>
            <a:pPr lvl="0" algn="ctr"/>
            <a:r>
              <a:rPr lang="ru-RU" altLang="ru-RU" sz="1100" b="1" dirty="0">
                <a:latin typeface="Times New Roman" pitchFamily="18" charset="0"/>
                <a:cs typeface="Times New Roman" pitchFamily="18" charset="0"/>
              </a:rPr>
              <a:t>Петропавл </a:t>
            </a:r>
            <a:r>
              <a:rPr lang="ru-RU" altLang="ru-RU" sz="1100" b="1" dirty="0" err="1">
                <a:latin typeface="Times New Roman" pitchFamily="18" charset="0"/>
                <a:cs typeface="Times New Roman" pitchFamily="18" charset="0"/>
              </a:rPr>
              <a:t>қаласы бойынша</a:t>
            </a:r>
            <a:endParaRPr lang="ru-RU" altLang="ru-RU" sz="1100" b="1" dirty="0">
              <a:latin typeface="Times New Roman" pitchFamily="18" charset="0"/>
              <a:cs typeface="Times New Roman" pitchFamily="18" charset="0"/>
            </a:endParaRPr>
          </a:p>
          <a:p>
            <a:pPr algn="ctr"/>
            <a:r>
              <a:rPr lang="kk-KZ" altLang="ru-RU" sz="1100" b="1" dirty="0">
                <a:solidFill>
                  <a:srgbClr val="000000"/>
                </a:solidFill>
                <a:latin typeface="Times New Roman" pitchFamily="18" charset="0"/>
                <a:cs typeface="Times New Roman" pitchFamily="18" charset="0"/>
              </a:rPr>
              <a:t>14 қарашаға </a:t>
            </a:r>
            <a:r>
              <a:rPr lang="ru-RU" altLang="ru-RU" sz="1100" b="1" dirty="0" err="1">
                <a:solidFill>
                  <a:srgbClr val="000000"/>
                </a:solidFill>
                <a:latin typeface="Times New Roman" pitchFamily="18" charset="0"/>
                <a:cs typeface="Times New Roman" pitchFamily="18" charset="0"/>
              </a:rPr>
              <a:t>ауа-райы</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болжамы</a:t>
            </a:r>
            <a:endParaRPr lang="ru-RU" altLang="ru-RU" sz="1100" b="1" dirty="0">
              <a:solidFill>
                <a:srgbClr val="000000"/>
              </a:solidFill>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2022 </a:t>
            </a:r>
            <a:r>
              <a:rPr lang="ru-RU" altLang="ru-RU" sz="1100" b="1" dirty="0" err="1">
                <a:solidFill>
                  <a:srgbClr val="000000"/>
                </a:solidFill>
                <a:latin typeface="Times New Roman" pitchFamily="18" charset="0"/>
                <a:cs typeface="Times New Roman" pitchFamily="18" charset="0"/>
              </a:rPr>
              <a:t>жылғы </a:t>
            </a:r>
            <a:r>
              <a:rPr lang="ru-RU" altLang="ru-RU" sz="1100" b="1" dirty="0">
                <a:solidFill>
                  <a:srgbClr val="000000"/>
                </a:solidFill>
                <a:latin typeface="Times New Roman" pitchFamily="18" charset="0"/>
                <a:cs typeface="Times New Roman" pitchFamily="18" charset="0"/>
              </a:rPr>
              <a:t>13 </a:t>
            </a:r>
            <a:r>
              <a:rPr lang="kk-KZ" altLang="ru-RU" sz="1100" b="1" dirty="0">
                <a:solidFill>
                  <a:srgbClr val="000000"/>
                </a:solidFill>
                <a:latin typeface="Times New Roman" pitchFamily="18" charset="0"/>
                <a:cs typeface="Times New Roman" pitchFamily="18" charset="0"/>
              </a:rPr>
              <a:t>қарашадан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сағаттан</a:t>
            </a:r>
            <a:r>
              <a:rPr lang="ru-RU" altLang="ru-RU" sz="1100" b="1" dirty="0">
                <a:solidFill>
                  <a:srgbClr val="000000"/>
                </a:solidFill>
                <a:latin typeface="Times New Roman" pitchFamily="18" charset="0"/>
                <a:cs typeface="Times New Roman" pitchFamily="18" charset="0"/>
              </a:rPr>
              <a:t>  </a:t>
            </a:r>
            <a:r>
              <a:rPr lang="kk-KZ" altLang="ru-RU" sz="1100" b="1" dirty="0">
                <a:solidFill>
                  <a:srgbClr val="000000"/>
                </a:solidFill>
                <a:latin typeface="Times New Roman" pitchFamily="18" charset="0"/>
                <a:cs typeface="Times New Roman" pitchFamily="18" charset="0"/>
              </a:rPr>
              <a:t>14 қарашаға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сағатқа дейін</a:t>
            </a:r>
            <a:r>
              <a:rPr lang="ru-RU" altLang="ru-RU" sz="1100" b="1" dirty="0">
                <a:solidFill>
                  <a:srgbClr val="000000"/>
                </a:solidFill>
                <a:latin typeface="Times New Roman" pitchFamily="18" charset="0"/>
                <a:cs typeface="Times New Roman" pitchFamily="18" charset="0"/>
              </a:rPr>
              <a:t>   </a:t>
            </a:r>
            <a:endParaRPr lang="ru-RU" sz="1100" dirty="0">
              <a:latin typeface="Times New Roman" pitchFamily="18" charset="0"/>
              <a:cs typeface="Times New Roman" pitchFamily="18" charset="0"/>
            </a:endParaRPr>
          </a:p>
          <a:p>
            <a:pPr indent="182563" algn="just"/>
            <a:r>
              <a:rPr lang="kk-KZ" sz="1100" dirty="0">
                <a:latin typeface="Times New Roman" pitchFamily="18" charset="0"/>
                <a:cs typeface="Times New Roman" pitchFamily="18" charset="0"/>
              </a:rPr>
              <a:t>Жауын-шашын (жаңбыр, қар</a:t>
            </a:r>
            <a:r>
              <a:rPr lang="ru-RU" sz="1100" dirty="0">
                <a:latin typeface="Times New Roman" pitchFamily="18" charset="0"/>
                <a:cs typeface="Times New Roman" pitchFamily="18" charset="0"/>
              </a:rPr>
              <a:t>)</a:t>
            </a:r>
            <a:r>
              <a:rPr lang="kk-KZ" sz="1100" dirty="0">
                <a:latin typeface="Times New Roman" pitchFamily="18" charset="0"/>
                <a:cs typeface="Times New Roman" pitchFamily="18" charset="0"/>
              </a:rPr>
              <a:t>, көқтайғақ. Оңтүстіктен жел соғады, түнде күші 15-20, күндіз 9-14 м/с. Ауа температурасы түнде және</a:t>
            </a:r>
            <a:r>
              <a:rPr lang="kk-KZ" sz="1100" dirty="0"/>
              <a:t> </a:t>
            </a:r>
            <a:r>
              <a:rPr lang="kk-KZ" sz="1100" dirty="0">
                <a:latin typeface="Times New Roman" pitchFamily="18" charset="0"/>
                <a:cs typeface="Times New Roman" pitchFamily="18" charset="0"/>
              </a:rPr>
              <a:t>күндіз 1-3 градус жылы.</a:t>
            </a:r>
          </a:p>
          <a:p>
            <a:pPr indent="182563" algn="ctr"/>
            <a:r>
              <a:rPr lang="ru-RU" altLang="ru-RU" sz="1100" b="1" dirty="0">
                <a:solidFill>
                  <a:srgbClr val="000000"/>
                </a:solidFill>
                <a:latin typeface="Times New Roman" pitchFamily="18" charset="0"/>
                <a:cs typeface="Times New Roman" pitchFamily="18" charset="0"/>
              </a:rPr>
              <a:t>15 </a:t>
            </a:r>
            <a:r>
              <a:rPr lang="kk-KZ" sz="1100" b="1" dirty="0">
                <a:solidFill>
                  <a:srgbClr val="000000"/>
                </a:solidFill>
                <a:latin typeface="Times New Roman" pitchFamily="18" charset="0"/>
                <a:cs typeface="Times New Roman" pitchFamily="18" charset="0"/>
              </a:rPr>
              <a:t>қарашаға </a:t>
            </a:r>
            <a:r>
              <a:rPr lang="ru-RU" altLang="ru-RU" sz="1100" b="1" dirty="0" err="1">
                <a:solidFill>
                  <a:srgbClr val="000000"/>
                </a:solidFill>
                <a:latin typeface="Times New Roman" pitchFamily="18" charset="0"/>
                <a:cs typeface="Times New Roman" pitchFamily="18" charset="0"/>
              </a:rPr>
              <a:t>ауа-райы</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болжамы</a:t>
            </a:r>
            <a:endParaRPr lang="ru-RU" altLang="ru-RU" sz="1100" b="1" dirty="0">
              <a:solidFill>
                <a:srgbClr val="000000"/>
              </a:solidFill>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2022 </a:t>
            </a:r>
            <a:r>
              <a:rPr lang="ru-RU" altLang="ru-RU" sz="1100" b="1" dirty="0" err="1">
                <a:solidFill>
                  <a:srgbClr val="000000"/>
                </a:solidFill>
                <a:latin typeface="Times New Roman" pitchFamily="18" charset="0"/>
                <a:cs typeface="Times New Roman" pitchFamily="18" charset="0"/>
              </a:rPr>
              <a:t>жылғы</a:t>
            </a:r>
            <a:r>
              <a:rPr lang="ru-RU" altLang="ru-RU" sz="1100" b="1" dirty="0">
                <a:solidFill>
                  <a:srgbClr val="000000"/>
                </a:solidFill>
                <a:latin typeface="Times New Roman" pitchFamily="18" charset="0"/>
                <a:cs typeface="Times New Roman" pitchFamily="18" charset="0"/>
              </a:rPr>
              <a:t> </a:t>
            </a:r>
            <a:r>
              <a:rPr lang="kk-KZ" altLang="ru-RU" sz="1100" b="1" dirty="0">
                <a:solidFill>
                  <a:srgbClr val="000000"/>
                </a:solidFill>
                <a:latin typeface="Times New Roman" pitchFamily="18" charset="0"/>
                <a:cs typeface="Times New Roman" pitchFamily="18" charset="0"/>
              </a:rPr>
              <a:t>14 қарашадан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сағаттан  </a:t>
            </a:r>
            <a:r>
              <a:rPr lang="ru-RU" altLang="ru-RU" sz="1100" b="1" dirty="0">
                <a:solidFill>
                  <a:srgbClr val="000000"/>
                </a:solidFill>
                <a:latin typeface="Times New Roman" pitchFamily="18" charset="0"/>
                <a:cs typeface="Times New Roman" pitchFamily="18" charset="0"/>
              </a:rPr>
              <a:t>15 </a:t>
            </a:r>
            <a:r>
              <a:rPr lang="kk-KZ" sz="1100" b="1" dirty="0">
                <a:solidFill>
                  <a:srgbClr val="000000"/>
                </a:solidFill>
                <a:latin typeface="Times New Roman" pitchFamily="18" charset="0"/>
                <a:cs typeface="Times New Roman" pitchFamily="18" charset="0"/>
              </a:rPr>
              <a:t>қарашаға </a:t>
            </a:r>
            <a:r>
              <a:rPr lang="ru-RU" sz="1100" b="1" dirty="0">
                <a:solidFill>
                  <a:srgbClr val="000000"/>
                </a:solidFill>
                <a:latin typeface="Times New Roman" pitchFamily="18" charset="0"/>
                <a:cs typeface="Times New Roman" pitchFamily="18" charset="0"/>
              </a:rPr>
              <a:t>09</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сағатқа дейін</a:t>
            </a:r>
            <a:r>
              <a:rPr lang="ru-RU" altLang="ru-RU" sz="1100" b="1" dirty="0">
                <a:solidFill>
                  <a:srgbClr val="000000"/>
                </a:solidFill>
                <a:latin typeface="Times New Roman" pitchFamily="18" charset="0"/>
                <a:cs typeface="Times New Roman" pitchFamily="18" charset="0"/>
              </a:rPr>
              <a:t>   </a:t>
            </a:r>
            <a:endParaRPr lang="ru-RU" sz="1100" dirty="0">
              <a:latin typeface="Times New Roman" pitchFamily="18" charset="0"/>
              <a:cs typeface="Times New Roman" pitchFamily="18" charset="0"/>
            </a:endParaRPr>
          </a:p>
          <a:p>
            <a:pPr indent="182563" algn="just"/>
            <a:r>
              <a:rPr lang="kk-KZ" sz="1100" dirty="0">
                <a:latin typeface="Times New Roman" pitchFamily="18" charset="0"/>
                <a:cs typeface="Times New Roman" pitchFamily="18" charset="0"/>
              </a:rPr>
              <a:t>Жауын-шашын (жаңбыр, қар</a:t>
            </a:r>
            <a:r>
              <a:rPr lang="ru-RU" sz="1100" dirty="0">
                <a:latin typeface="Times New Roman" pitchFamily="18" charset="0"/>
                <a:cs typeface="Times New Roman" pitchFamily="18" charset="0"/>
              </a:rPr>
              <a:t>)</a:t>
            </a:r>
            <a:r>
              <a:rPr lang="kk-KZ" sz="1100" dirty="0">
                <a:latin typeface="Times New Roman" pitchFamily="18" charset="0"/>
                <a:cs typeface="Times New Roman" pitchFamily="18" charset="0"/>
              </a:rPr>
              <a:t>, көқтайғақ. Оңтүстік-батыстан жел соғады, </a:t>
            </a:r>
            <a:r>
              <a:rPr lang="ru-RU" sz="1100" dirty="0" err="1">
                <a:latin typeface="Times New Roman" pitchFamily="18" charset="0"/>
                <a:cs typeface="Times New Roman" pitchFamily="18" charset="0"/>
              </a:rPr>
              <a:t>күші </a:t>
            </a:r>
            <a:r>
              <a:rPr lang="ru-RU" sz="1100" dirty="0">
                <a:latin typeface="Times New Roman" pitchFamily="18" charset="0"/>
                <a:cs typeface="Times New Roman" pitchFamily="18" charset="0"/>
              </a:rPr>
              <a:t>9-14 </a:t>
            </a:r>
            <a:r>
              <a:rPr lang="kk-KZ" sz="1100" dirty="0">
                <a:latin typeface="Times New Roman" pitchFamily="18" charset="0"/>
                <a:cs typeface="Times New Roman" pitchFamily="18" charset="0"/>
              </a:rPr>
              <a:t>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 </a:t>
            </a:r>
            <a:r>
              <a:rPr lang="ru-RU" sz="1100" dirty="0">
                <a:latin typeface="Times New Roman" pitchFamily="18" charset="0"/>
                <a:cs typeface="Times New Roman" pitchFamily="18" charset="0"/>
              </a:rPr>
              <a:t>0-2 </a:t>
            </a:r>
            <a:r>
              <a:rPr lang="kk-KZ" sz="1100" dirty="0">
                <a:latin typeface="Times New Roman" pitchFamily="18" charset="0"/>
                <a:cs typeface="Times New Roman" pitchFamily="18" charset="0"/>
              </a:rPr>
              <a:t>градус аяз</a:t>
            </a:r>
            <a:r>
              <a:rPr lang="ru-RU" sz="1100" dirty="0">
                <a:latin typeface="Times New Roman" pitchFamily="18" charset="0"/>
                <a:cs typeface="Times New Roman" pitchFamily="18" charset="0"/>
              </a:rPr>
              <a:t>.</a:t>
            </a:r>
            <a:r>
              <a:rPr lang="ru-RU" altLang="en-US" sz="1100" dirty="0">
                <a:solidFill>
                  <a:srgbClr val="000000"/>
                </a:solidFill>
                <a:latin typeface="Times New Roman" pitchFamily="18" charset="0"/>
                <a:cs typeface="Times New Roman" pitchFamily="18" charset="0"/>
                <a:sym typeface="+mn-ea"/>
              </a:rPr>
              <a:t> </a:t>
            </a:r>
          </a:p>
        </p:txBody>
      </p:sp>
      <p:sp>
        <p:nvSpPr>
          <p:cNvPr id="20" name="TextBox 13"/>
          <p:cNvSpPr txBox="1"/>
          <p:nvPr/>
        </p:nvSpPr>
        <p:spPr>
          <a:xfrm>
            <a:off x="5046176" y="2186045"/>
            <a:ext cx="4680520" cy="93871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0975"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жылдың</a:t>
            </a:r>
            <a:r>
              <a:rPr lang="ru-RU" sz="1100" dirty="0">
                <a:solidFill>
                  <a:schemeClr val="tx1"/>
                </a:solidFill>
                <a:latin typeface="Times New Roman" panose="02020603050405020304" pitchFamily="18" charset="0"/>
                <a:cs typeface="Times New Roman" panose="02020603050405020304" pitchFamily="18" charset="0"/>
              </a:rPr>
              <a:t> </a:t>
            </a:r>
            <a:r>
              <a:rPr lang="kk-KZ" sz="1100" dirty="0">
                <a:solidFill>
                  <a:schemeClr val="tx1"/>
                </a:solidFill>
                <a:latin typeface="Times New Roman" panose="02020603050405020304" pitchFamily="18" charset="0"/>
                <a:cs typeface="Times New Roman" panose="02020603050405020304" pitchFamily="18" charset="0"/>
              </a:rPr>
              <a:t>14 қарашада</a:t>
            </a:r>
            <a:r>
              <a:rPr lang="ru-RU" sz="1100" dirty="0">
                <a:solidFill>
                  <a:schemeClr val="tx1"/>
                </a:solidFill>
                <a:latin typeface="Times New Roman" panose="02020603050405020304" pitchFamily="18" charset="0"/>
                <a:cs typeface="Times New Roman" panose="02020603050405020304" pitchFamily="18" charset="0"/>
              </a:rPr>
              <a:t>, 15 </a:t>
            </a:r>
            <a:r>
              <a:rPr lang="ru-RU" sz="1100" dirty="0" err="1">
                <a:solidFill>
                  <a:schemeClr val="tx1"/>
                </a:solidFill>
                <a:latin typeface="Times New Roman" panose="02020603050405020304" pitchFamily="18" charset="0"/>
                <a:cs typeface="Times New Roman" panose="02020603050405020304" pitchFamily="18" charset="0"/>
              </a:rPr>
              <a:t>қарашаға қараған түні метеорологиялық жағдайлар қала 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 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 етеді</a:t>
            </a:r>
            <a:r>
              <a:rPr lang="ru-RU" sz="1100" dirty="0">
                <a:solidFill>
                  <a:schemeClr val="tx1"/>
                </a:solidFill>
                <a:latin typeface="Times New Roman" panose="02020603050405020304" pitchFamily="18" charset="0"/>
                <a:cs typeface="Times New Roman" panose="02020603050405020304" pitchFamily="18" charset="0"/>
              </a:rPr>
              <a:t>. </a:t>
            </a:r>
          </a:p>
          <a:p>
            <a:pPr indent="180975"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 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 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050" dirty="0" err="1">
                <a:solidFill>
                  <a:schemeClr val="tx1"/>
                </a:solidFill>
                <a:latin typeface="Times New Roman" panose="02020603050405020304" pitchFamily="18" charset="0"/>
                <a:cs typeface="Times New Roman" panose="02020603050405020304" pitchFamily="18" charset="0"/>
              </a:rPr>
              <a:t>.</a:t>
            </a:r>
            <a:endParaRPr lang="ru-RU" sz="105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5025008" y="3140968"/>
            <a:ext cx="468052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784042"/>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322983" y="4539118"/>
            <a:ext cx="4661089" cy="1323439"/>
          </a:xfrm>
          <a:prstGeom prst="rect">
            <a:avLst/>
          </a:prstGeom>
          <a:noFill/>
          <a:ln w="9525">
            <a:noFill/>
          </a:ln>
        </p:spPr>
        <p:txBody>
          <a:bodyPr wrap="square">
            <a:spAutoFit/>
          </a:bodyPr>
          <a:lstStyle/>
          <a:p>
            <a:pPr algn="just"/>
            <a:r>
              <a:rPr lang="ru-RU" altLang="ru-RU" sz="1000" dirty="0" err="1">
                <a:solidFill>
                  <a:srgbClr val="000000"/>
                </a:solidFill>
                <a:latin typeface="Times New Roman" panose="02020603050405020304" pitchFamily="18" charset="0"/>
                <a:cs typeface="Times New Roman" panose="02020603050405020304" pitchFamily="18" charset="0"/>
              </a:rPr>
              <a:t>Петропавл</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қаласында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ауаның</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ластану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деңгейін</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4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позициясында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000" dirty="0">
                <a:solidFill>
                  <a:srgbClr val="000000"/>
                </a:solidFill>
                <a:latin typeface="Times New Roman" panose="02020603050405020304" pitchFamily="18" charset="0"/>
                <a:cs typeface="Times New Roman" panose="02020603050405020304" pitchFamily="18" charset="0"/>
              </a:rPr>
              <a:t>:</a:t>
            </a:r>
          </a:p>
          <a:p>
            <a:pPr algn="just"/>
            <a:r>
              <a:rPr lang="ru-RU" altLang="ru-RU" sz="1000" dirty="0">
                <a:solidFill>
                  <a:srgbClr val="000000"/>
                </a:solidFill>
                <a:latin typeface="Times New Roman" panose="02020603050405020304" pitchFamily="18" charset="0"/>
                <a:cs typeface="Times New Roman" panose="02020603050405020304" pitchFamily="18" charset="0"/>
              </a:rPr>
              <a:t>№1-ш.Валаранов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19 ( </a:t>
            </a:r>
            <a:r>
              <a:rPr lang="ru-RU" altLang="ru-RU" sz="1000" dirty="0" err="1">
                <a:solidFill>
                  <a:srgbClr val="000000"/>
                </a:solidFill>
                <a:latin typeface="Times New Roman" panose="02020603050405020304" pitchFamily="18" charset="0"/>
                <a:cs typeface="Times New Roman" panose="02020603050405020304" pitchFamily="18" charset="0"/>
              </a:rPr>
              <a:t>Валаранов</a:t>
            </a:r>
            <a:r>
              <a:rPr lang="ru-RU" altLang="ru-RU" sz="1000" dirty="0">
                <a:solidFill>
                  <a:srgbClr val="000000"/>
                </a:solidFill>
                <a:latin typeface="Times New Roman" panose="02020603050405020304" pitchFamily="18" charset="0"/>
                <a:cs typeface="Times New Roman" panose="02020603050405020304" pitchFamily="18" charset="0"/>
              </a:rPr>
              <a:t>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19Б) </a:t>
            </a:r>
          </a:p>
          <a:p>
            <a:pPr algn="just"/>
            <a:r>
              <a:rPr lang="ru-RU" altLang="ru-RU" sz="1000" dirty="0">
                <a:solidFill>
                  <a:srgbClr val="000000"/>
                </a:solidFill>
                <a:latin typeface="Times New Roman" panose="02020603050405020304" pitchFamily="18" charset="0"/>
                <a:cs typeface="Times New Roman" panose="02020603050405020304" pitchFamily="18" charset="0"/>
              </a:rPr>
              <a:t>№3-ул.Бөкетов-Жұмабаев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(М. </a:t>
            </a:r>
            <a:r>
              <a:rPr lang="ru-RU" altLang="ru-RU" sz="1000" dirty="0" err="1">
                <a:solidFill>
                  <a:srgbClr val="000000"/>
                </a:solidFill>
                <a:latin typeface="Times New Roman" panose="02020603050405020304" pitchFamily="18" charset="0"/>
                <a:cs typeface="Times New Roman" panose="02020603050405020304" pitchFamily="18" charset="0"/>
              </a:rPr>
              <a:t>Жамабаев</a:t>
            </a:r>
            <a:r>
              <a:rPr lang="ru-RU" altLang="ru-RU" sz="1000" dirty="0">
                <a:solidFill>
                  <a:srgbClr val="000000"/>
                </a:solidFill>
                <a:latin typeface="Times New Roman" panose="02020603050405020304" pitchFamily="18" charset="0"/>
                <a:cs typeface="Times New Roman" panose="02020603050405020304" pitchFamily="18" charset="0"/>
              </a:rPr>
              <a:t> к-сі,101а) </a:t>
            </a:r>
          </a:p>
          <a:p>
            <a:pPr algn="just"/>
            <a:r>
              <a:rPr lang="ru-RU" altLang="ru-RU" sz="1000" dirty="0">
                <a:solidFill>
                  <a:srgbClr val="000000"/>
                </a:solidFill>
                <a:latin typeface="Times New Roman" panose="02020603050405020304" pitchFamily="18" charset="0"/>
                <a:cs typeface="Times New Roman" panose="02020603050405020304" pitchFamily="18" charset="0"/>
              </a:rPr>
              <a:t>№5-ул.Тұрақ, 157а (</a:t>
            </a:r>
            <a:r>
              <a:rPr lang="ru-RU" altLang="ru-RU" sz="1000" dirty="0" err="1">
                <a:solidFill>
                  <a:srgbClr val="000000"/>
                </a:solidFill>
                <a:latin typeface="Times New Roman" panose="02020603050405020304" pitchFamily="18" charset="0"/>
                <a:cs typeface="Times New Roman" panose="02020603050405020304" pitchFamily="18" charset="0"/>
              </a:rPr>
              <a:t>тұрақ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57а) </a:t>
            </a:r>
          </a:p>
          <a:p>
            <a:pPr algn="just"/>
            <a:r>
              <a:rPr lang="ru-RU" altLang="ru-RU" sz="1000" dirty="0">
                <a:solidFill>
                  <a:srgbClr val="000000"/>
                </a:solidFill>
                <a:latin typeface="Times New Roman" panose="02020603050405020304" pitchFamily="18" charset="0"/>
                <a:cs typeface="Times New Roman" panose="02020603050405020304" pitchFamily="18" charset="0"/>
              </a:rPr>
              <a:t>№6-ул.Мерейтой 3Т (</a:t>
            </a:r>
            <a:r>
              <a:rPr lang="ru-RU" altLang="ru-RU" sz="1000" dirty="0" err="1">
                <a:solidFill>
                  <a:srgbClr val="000000"/>
                </a:solidFill>
                <a:latin typeface="Times New Roman" panose="02020603050405020304" pitchFamily="18" charset="0"/>
                <a:cs typeface="Times New Roman" panose="02020603050405020304" pitchFamily="18" charset="0"/>
              </a:rPr>
              <a:t>мерейтой</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3т)</a:t>
            </a:r>
            <a:endParaRPr lang="ru-RU" altLang="ru-RU" sz="1000" dirty="0">
              <a:latin typeface="Times New Roman" panose="02020603050405020304" pitchFamily="18" charset="0"/>
              <a:cs typeface="Times New Roman" panose="02020603050405020304" pitchFamily="18" charset="0"/>
            </a:endParaRP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4" y="66634"/>
            <a:ext cx="4824413" cy="461665"/>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86114" y="4285366"/>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90" y="4077010"/>
              <a:ext cx="1923925"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к-сі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22892" y="6400703"/>
            <a:ext cx="4876196" cy="400110"/>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a:p>
            <a:pPr algn="ctr" eaLnBrk="0" hangingPunct="0"/>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58291" y="614898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19947663"/>
              </p:ext>
            </p:extLst>
          </p:nvPr>
        </p:nvGraphicFramePr>
        <p:xfrm>
          <a:off x="5465272" y="519800"/>
          <a:ext cx="4162197" cy="772416"/>
        </p:xfrm>
        <a:graphic>
          <a:graphicData uri="http://schemas.openxmlformats.org/drawingml/2006/table">
            <a:tbl>
              <a:tblPr/>
              <a:tblGrid>
                <a:gridCol w="1089260">
                  <a:extLst>
                    <a:ext uri="{9D8B030D-6E8A-4147-A177-3AD203B41FA5}">
                      <a16:colId xmlns:a16="http://schemas.microsoft.com/office/drawing/2014/main" val="20000"/>
                    </a:ext>
                  </a:extLst>
                </a:gridCol>
                <a:gridCol w="3072937">
                  <a:extLst>
                    <a:ext uri="{9D8B030D-6E8A-4147-A177-3AD203B41FA5}">
                      <a16:colId xmlns:a16="http://schemas.microsoft.com/office/drawing/2014/main" val="20001"/>
                    </a:ext>
                  </a:extLst>
                </a:gridCol>
              </a:tblGrid>
              <a:tr h="904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6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69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0,15 ≤ Р &lt;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0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62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2480" y="127128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27600" y="2018675"/>
            <a:ext cx="482506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833659307"/>
              </p:ext>
            </p:extLst>
          </p:nvPr>
        </p:nvGraphicFramePr>
        <p:xfrm>
          <a:off x="5028548" y="236074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71697" y="443439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 name="TextBox 2">
            <a:extLst>
              <a:ext uri="{FF2B5EF4-FFF2-40B4-BE49-F238E27FC236}">
                <a16:creationId xmlns:a16="http://schemas.microsoft.com/office/drawing/2014/main" id="{37543FA0-C8F8-C464-FD20-6B9B8F3CD36D}"/>
              </a:ext>
            </a:extLst>
          </p:cNvPr>
          <p:cNvSpPr txBox="1"/>
          <p:nvPr/>
        </p:nvSpPr>
        <p:spPr>
          <a:xfrm>
            <a:off x="362328" y="817547"/>
            <a:ext cx="4953000" cy="369332"/>
          </a:xfrm>
          <a:prstGeom prst="rect">
            <a:avLst/>
          </a:prstGeom>
          <a:noFill/>
        </p:spPr>
        <p:txBody>
          <a:bodyPr wrap="square">
            <a:spAutoFit/>
          </a:bodyPr>
          <a:lstStyle/>
          <a:p>
            <a:r>
              <a:rPr lang="kk-KZ" dirty="0">
                <a:latin typeface="Times New Roman" panose="02020603050405020304" pitchFamily="18" charset="0"/>
                <a:cs typeface="Times New Roman" panose="02020603050405020304" pitchFamily="18" charset="0"/>
              </a:rPr>
              <a:t>Ұсыныстар жоқ</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13109</TotalTime>
  <Words>617</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2441</cp:revision>
  <cp:lastPrinted>2021-07-01T03:56:27Z</cp:lastPrinted>
  <dcterms:created xsi:type="dcterms:W3CDTF">2018-03-27T06:03:00Z</dcterms:created>
  <dcterms:modified xsi:type="dcterms:W3CDTF">2022-11-13T10:40:19Z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