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7B07AD-EB9E-41EA-B174-38B0BD68AB48}" v="1" dt="2022-11-12T08:47:59.0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87B07AD-EB9E-41EA-B174-38B0BD68AB48}"/>
    <pc:docChg chg="custSel modSld">
      <pc:chgData name="Moldir" userId="df42278df007c026" providerId="LiveId" clId="{A87B07AD-EB9E-41EA-B174-38B0BD68AB48}" dt="2022-11-12T08:50:39.377" v="29" actId="207"/>
      <pc:docMkLst>
        <pc:docMk/>
      </pc:docMkLst>
      <pc:sldChg chg="modSp mod">
        <pc:chgData name="Moldir" userId="df42278df007c026" providerId="LiveId" clId="{A87B07AD-EB9E-41EA-B174-38B0BD68AB48}" dt="2022-11-12T08:49:08.112" v="18" actId="207"/>
        <pc:sldMkLst>
          <pc:docMk/>
          <pc:sldMk cId="0" sldId="261"/>
        </pc:sldMkLst>
        <pc:spChg chg="mod">
          <ac:chgData name="Moldir" userId="df42278df007c026" providerId="LiveId" clId="{A87B07AD-EB9E-41EA-B174-38B0BD68AB48}" dt="2022-11-12T08:49:08.112" v="18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A87B07AD-EB9E-41EA-B174-38B0BD68AB48}" dt="2022-11-12T08:48:18.364" v="17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A87B07AD-EB9E-41EA-B174-38B0BD68AB48}" dt="2022-11-12T08:47:59.014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" userId="df42278df007c026" providerId="LiveId" clId="{A87B07AD-EB9E-41EA-B174-38B0BD68AB48}" dt="2022-11-12T08:50:39.377" v="29" actId="207"/>
        <pc:sldMkLst>
          <pc:docMk/>
          <pc:sldMk cId="0" sldId="265"/>
        </pc:sldMkLst>
        <pc:spChg chg="add mod">
          <ac:chgData name="Moldir" userId="df42278df007c026" providerId="LiveId" clId="{A87B07AD-EB9E-41EA-B174-38B0BD68AB48}" dt="2022-11-12T08:50:09.167" v="26" actId="207"/>
          <ac:spMkLst>
            <pc:docMk/>
            <pc:sldMk cId="0" sldId="265"/>
            <ac:spMk id="3" creationId="{D90C98A4-22A7-EC97-49F8-6DB4CEA41B92}"/>
          </ac:spMkLst>
        </pc:spChg>
        <pc:spChg chg="mod">
          <ac:chgData name="Moldir" userId="df42278df007c026" providerId="LiveId" clId="{A87B07AD-EB9E-41EA-B174-38B0BD68AB48}" dt="2022-11-12T08:49:24.583" v="20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" userId="df42278df007c026" providerId="LiveId" clId="{A87B07AD-EB9E-41EA-B174-38B0BD68AB48}" dt="2022-11-12T08:50:39.377" v="29" actId="207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" userId="df42278df007c026" providerId="LiveId" clId="{A87B07AD-EB9E-41EA-B174-38B0BD68AB48}" dt="2022-11-12T08:49:27.342" v="21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CC95421-297E-4929-B248-BEFB5402254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5722D-D487-4134-B348-3EC2086B1C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52C47-8171-4CB0-A633-FBEE717D28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E8799-414A-43D9-96B3-BEB09171CB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5A3F-5A80-42B1-A518-AF4C0E6F16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1A53-AA81-4BAA-BBBB-91A5785EAA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DFD7A-D6BC-4353-A37F-515DE51F2F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CFBAF-3FEA-4C66-A4A0-C71D3F8BF7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16B3-2892-4AF5-86C2-5378FC901B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EF01D-3860-42F4-A8C4-A9CF2F98E8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B125-F887-4076-B7BA-EE75CA12E9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4402-03F4-424C-A1F6-F2882A753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8F1C2A7-1386-4426-A883-CBAF2B34C3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316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12 ноября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13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12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13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ночью 0-2 мороза, днем 7-9 тепла.</a:t>
            </a:r>
          </a:p>
          <a:p>
            <a:pPr algn="ctr">
              <a:buFont typeface="Arial" charset="0"/>
              <a:buNone/>
            </a:pP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14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13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14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0-2 мороза.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13 ноября, ночью 14 ноября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</a:t>
            </a:r>
            <a:r>
              <a:rPr lang="en-US" altLang="ru-RU" b="1" dirty="0">
                <a:solidFill>
                  <a:schemeClr val="tx1"/>
                </a:solidFill>
                <a:cs typeface="Times New Roman" pitchFamily="18" charset="0"/>
              </a:rPr>
              <a:t>12 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ноября 202</a:t>
            </a:r>
            <a:r>
              <a:rPr lang="en-US" altLang="ru-RU" b="1" dirty="0">
                <a:solidFill>
                  <a:schemeClr val="tx1"/>
                </a:solidFill>
                <a:cs typeface="Times New Roman" pitchFamily="18" charset="0"/>
              </a:rPr>
              <a:t>2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35039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231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238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0,8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4717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550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42362" y="3386523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0C98A4-22A7-EC97-49F8-6DB4CEA41B92}"/>
              </a:ext>
            </a:extLst>
          </p:cNvPr>
          <p:cNvSpPr txBox="1"/>
          <p:nvPr/>
        </p:nvSpPr>
        <p:spPr>
          <a:xfrm>
            <a:off x="325994" y="283270"/>
            <a:ext cx="453037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14689</TotalTime>
  <Words>879</Words>
  <Application>Microsoft Office PowerPoint</Application>
  <PresentationFormat>Лист A4 (210x297 мм)</PresentationFormat>
  <Paragraphs>116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2798</cp:revision>
  <cp:lastPrinted>2021-07-01T09:11:30Z</cp:lastPrinted>
  <dcterms:created xsi:type="dcterms:W3CDTF">2018-03-27T06:03:00Z</dcterms:created>
  <dcterms:modified xsi:type="dcterms:W3CDTF">2022-11-12T08:50:41Z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