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85682A95-DEBF-408E-9367-0C200189B76F}"/>
    <pc:docChg chg="modSld">
      <pc:chgData name="Moldir" userId="df42278df007c026" providerId="LiveId" clId="{85682A95-DEBF-408E-9367-0C200189B76F}" dt="2022-11-12T08:58:30.522" v="41" actId="20577"/>
      <pc:docMkLst>
        <pc:docMk/>
      </pc:docMkLst>
      <pc:sldChg chg="modSp mod">
        <pc:chgData name="Moldir" userId="df42278df007c026" providerId="LiveId" clId="{85682A95-DEBF-408E-9367-0C200189B76F}" dt="2022-11-12T08:57:43.531" v="39" actId="20577"/>
        <pc:sldMkLst>
          <pc:docMk/>
          <pc:sldMk cId="0" sldId="261"/>
        </pc:sldMkLst>
        <pc:graphicFrameChg chg="modGraphic">
          <ac:chgData name="Moldir" userId="df42278df007c026" providerId="LiveId" clId="{85682A95-DEBF-408E-9367-0C200189B76F}" dt="2022-11-12T08:57:43.531" v="39" actId="20577"/>
          <ac:graphicFrameMkLst>
            <pc:docMk/>
            <pc:sldMk cId="0" sldId="261"/>
            <ac:graphicFrameMk id="23" creationId="{94CC0974-E1E4-47F3-9A8B-49A879A3B96B}"/>
          </ac:graphicFrameMkLst>
        </pc:graphicFrameChg>
      </pc:sldChg>
      <pc:sldChg chg="modSp mod">
        <pc:chgData name="Moldir" userId="df42278df007c026" providerId="LiveId" clId="{85682A95-DEBF-408E-9367-0C200189B76F}" dt="2022-11-12T08:58:30.522" v="41" actId="20577"/>
        <pc:sldMkLst>
          <pc:docMk/>
          <pc:sldMk cId="334028445" sldId="265"/>
        </pc:sldMkLst>
        <pc:spChg chg="mod">
          <ac:chgData name="Moldir" userId="df42278df007c026" providerId="LiveId" clId="{85682A95-DEBF-408E-9367-0C200189B76F}" dt="2022-11-12T08:58:30.522" v="4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652726514"/>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№316</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13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12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13</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14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13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14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1-3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11177355"/>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143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480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75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12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13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14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49881" y="4517355"/>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14892</TotalTime>
  <Words>623</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2532</cp:revision>
  <cp:lastPrinted>2021-07-01T07:38:07Z</cp:lastPrinted>
  <dcterms:created xsi:type="dcterms:W3CDTF">2018-03-27T06:03:00Z</dcterms:created>
  <dcterms:modified xsi:type="dcterms:W3CDTF">2022-11-12T08:58:37Z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