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DC4CB1-0241-4919-9687-F0F1F1394264}" v="1" dt="2022-11-12T09:01:07.5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62" d="100"/>
          <a:sy n="62" d="100"/>
        </p:scale>
        <p:origin x="154" y="5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F7DC4CB1-0241-4919-9687-F0F1F1394264}"/>
    <pc:docChg chg="modSld">
      <pc:chgData name="Moldir" userId="df42278df007c026" providerId="LiveId" clId="{F7DC4CB1-0241-4919-9687-F0F1F1394264}" dt="2022-11-12T09:01:18.731" v="2" actId="20577"/>
      <pc:docMkLst>
        <pc:docMk/>
      </pc:docMkLst>
      <pc:sldChg chg="modSp">
        <pc:chgData name="Moldir" userId="df42278df007c026" providerId="LiveId" clId="{F7DC4CB1-0241-4919-9687-F0F1F1394264}" dt="2022-11-12T09:01:07.599" v="0"/>
        <pc:sldMkLst>
          <pc:docMk/>
          <pc:sldMk cId="0" sldId="261"/>
        </pc:sldMkLst>
        <pc:graphicFrameChg chg="mod">
          <ac:chgData name="Moldir" userId="df42278df007c026" providerId="LiveId" clId="{F7DC4CB1-0241-4919-9687-F0F1F1394264}" dt="2022-11-12T09:01:07.599" v="0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modSp mod">
        <pc:chgData name="Moldir" userId="df42278df007c026" providerId="LiveId" clId="{F7DC4CB1-0241-4919-9687-F0F1F1394264}" dt="2022-11-12T09:01:18.731" v="2" actId="20577"/>
        <pc:sldMkLst>
          <pc:docMk/>
          <pc:sldMk cId="334028445" sldId="265"/>
        </pc:sldMkLst>
        <pc:spChg chg="mod">
          <ac:chgData name="Moldir" userId="df42278df007c026" providerId="LiveId" clId="{F7DC4CB1-0241-4919-9687-F0F1F1394264}" dt="2022-11-12T09:01:18.731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2296637"/>
              </p:ext>
            </p:extLst>
          </p:nvPr>
        </p:nvGraphicFramePr>
        <p:xfrm>
          <a:off x="307975" y="254316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№316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12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13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западный 7-12, временами порывы 18 м/с. Температура воздуха ночью 2-4 мороза, днем 1-3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13 ноября по 09 ч. 14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временами осадки (дождь, снег), гололед. Ветер юго-западный 7-12, порывы 15-20, временами 23-28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0-2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13 ноября, ночью 14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ноября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451361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466" y="4475821"/>
            <a:ext cx="4294190" cy="1712097"/>
            <a:chOff x="531522" y="4020530"/>
            <a:chExt cx="4294190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1720" y="4280161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14660</TotalTime>
  <Words>639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2479</cp:revision>
  <cp:lastPrinted>2021-07-01T03:56:27Z</cp:lastPrinted>
  <dcterms:created xsi:type="dcterms:W3CDTF">2018-03-27T06:03:00Z</dcterms:created>
  <dcterms:modified xsi:type="dcterms:W3CDTF">2022-11-12T09:01:26Z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