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4A6CF0-77F9-4FAA-9A2D-D9A939EEB3F3}" v="1" dt="2022-11-12T09:11:34.0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54A6CF0-77F9-4FAA-9A2D-D9A939EEB3F3}"/>
    <pc:docChg chg="modSld">
      <pc:chgData name="Moldir" userId="df42278df007c026" providerId="LiveId" clId="{454A6CF0-77F9-4FAA-9A2D-D9A939EEB3F3}" dt="2022-11-12T09:11:49.436" v="2" actId="20577"/>
      <pc:docMkLst>
        <pc:docMk/>
      </pc:docMkLst>
      <pc:sldChg chg="modSp mod">
        <pc:chgData name="Moldir" userId="df42278df007c026" providerId="LiveId" clId="{454A6CF0-77F9-4FAA-9A2D-D9A939EEB3F3}" dt="2022-11-12T09:11:49.436" v="2" actId="20577"/>
        <pc:sldMkLst>
          <pc:docMk/>
          <pc:sldMk cId="0" sldId="261"/>
        </pc:sldMkLst>
        <pc:spChg chg="mod">
          <ac:chgData name="Moldir" userId="df42278df007c026" providerId="LiveId" clId="{454A6CF0-77F9-4FAA-9A2D-D9A939EEB3F3}" dt="2022-11-12T09:11:49.436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454A6CF0-77F9-4FAA-9A2D-D9A939EEB3F3}" dt="2022-11-12T09:11:34.04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48687954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316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13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осадки (дождь, снег), гололед, метель. Ветер юго-западный 15-20, порывы 25 м/с. Температура воздуха ночью и днем 0-2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14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осадки (дождь, снег), гололед, низовая метель. Ветер юго-западный 15-20, порывы 25 м/с. Температура воздуха ночью около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 градусов.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663161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81534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14175</TotalTime>
  <Words>602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2407</cp:revision>
  <cp:lastPrinted>2021-07-01T03:56:27Z</cp:lastPrinted>
  <dcterms:created xsi:type="dcterms:W3CDTF">2018-03-27T06:03:00Z</dcterms:created>
  <dcterms:modified xsi:type="dcterms:W3CDTF">2022-11-12T09:11:51Z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