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BF0F6BA-7DDB-417D-B116-8AE0A18A30B5}" v="1" dt="2022-11-12T09:35:33.35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2" d="100"/>
          <a:sy n="62" d="100"/>
        </p:scale>
        <p:origin x="154" y="53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DBF0F6BA-7DDB-417D-B116-8AE0A18A30B5}"/>
    <pc:docChg chg="modSld">
      <pc:chgData name="Moldir" userId="df42278df007c026" providerId="LiveId" clId="{DBF0F6BA-7DDB-417D-B116-8AE0A18A30B5}" dt="2022-11-12T09:35:33.356" v="0"/>
      <pc:docMkLst>
        <pc:docMk/>
      </pc:docMkLst>
      <pc:sldChg chg="modSp">
        <pc:chgData name="Moldir" userId="df42278df007c026" providerId="LiveId" clId="{DBF0F6BA-7DDB-417D-B116-8AE0A18A30B5}" dt="2022-11-12T09:35:33.356" v="0"/>
        <pc:sldMkLst>
          <pc:docMk/>
          <pc:sldMk cId="0" sldId="261"/>
        </pc:sldMkLst>
        <pc:graphicFrameChg chg="mod">
          <ac:chgData name="Moldir" userId="df42278df007c026" providerId="LiveId" clId="{DBF0F6BA-7DDB-417D-B116-8AE0A18A30B5}" dt="2022-11-12T09:35:33.356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68844" y="130152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1683974570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Усть-Каменогорск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404825332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№316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Усть-Каменогорск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ноября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891571" y="3506853"/>
            <a:ext cx="4892694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Усть-Каменогорск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05 ноября 2022  года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1943355"/>
              </p:ext>
            </p:extLst>
          </p:nvPr>
        </p:nvGraphicFramePr>
        <p:xfrm>
          <a:off x="5029200" y="4018930"/>
          <a:ext cx="4645938" cy="2514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773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6306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1900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8404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1843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pPr algn="l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3633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633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4876781" y="103211"/>
            <a:ext cx="48134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Усть-Каменогорск</a:t>
            </a:r>
          </a:p>
          <a:p>
            <a:pPr lvl="0"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13 ноября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12 ноября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13 ноября 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Осадки (дождь, снег).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южный 7-12 м/с. Температура воздуха ночью 0-2° тепла, днем 1-3° тепла.</a:t>
            </a:r>
          </a:p>
          <a:p>
            <a:pPr algn="just"/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14 ноября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13 ноября по 09 ч. 14 ноября 2022 г</a:t>
            </a:r>
          </a:p>
          <a:p>
            <a:pPr lvl="0" indent="177800" algn="just">
              <a:defRPr/>
            </a:pP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Без осадков.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юго-восточный 5-10 м/с. Температура воздуха  </a:t>
            </a:r>
            <a:r>
              <a:rPr lang="ru-RU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ночью 0-2°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мороза.</a:t>
            </a:r>
          </a:p>
        </p:txBody>
      </p:sp>
      <p:sp>
        <p:nvSpPr>
          <p:cNvPr id="21" name="TextBox 13"/>
          <p:cNvSpPr txBox="1"/>
          <p:nvPr/>
        </p:nvSpPr>
        <p:spPr>
          <a:xfrm>
            <a:off x="4985573" y="1996934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13 ноября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14 ноября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sp>
        <p:nvSpPr>
          <p:cNvPr id="23" name="TextBox 15"/>
          <p:cNvSpPr txBox="1"/>
          <p:nvPr/>
        </p:nvSpPr>
        <p:spPr>
          <a:xfrm>
            <a:off x="4990297" y="3229854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44793" y="4587281"/>
            <a:ext cx="4792332" cy="19389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городе Усть-Каменогорск наблюдения за состоянием атмосферного воздуха проводится на 7 постах наблюдения за уровнем загрязнения атмосферного воздуха: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1 – ул. Рабочая, 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5 –  ул. К.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Кайсенова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30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7 – ул.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Мұхамеджан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Тынышпаев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126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8 – ул. Егорова, 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12 – пр. К.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Сатпаева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12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2 – ул. Льва Толстого, 18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3 – пр.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Шәкәрім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79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42536" y="80075"/>
            <a:ext cx="4834877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34041" y="4555479"/>
            <a:ext cx="4291013" cy="1679669"/>
            <a:chOff x="531521" y="4056097"/>
            <a:chExt cx="4291013" cy="1842248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1193229742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</a:t>
                        </a:r>
                        <a:r>
                          <a:rPr lang="en-US" altLang="x-none" sz="8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: </a:t>
                        </a:r>
                        <a:r>
                          <a:rPr lang="en-US" altLang="x-none" sz="800" b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5" y="4262358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56097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93030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2231227050"/>
              </p:ext>
            </p:extLst>
          </p:nvPr>
        </p:nvGraphicFramePr>
        <p:xfrm>
          <a:off x="5015140" y="540894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0,35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0,35 ≤ Р &lt;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31030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7977" y="2165706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4202889668"/>
              </p:ext>
            </p:extLst>
          </p:nvPr>
        </p:nvGraphicFramePr>
        <p:xfrm>
          <a:off x="5017189" y="2439250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81910" y="608512"/>
            <a:ext cx="22752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19306</TotalTime>
  <Words>657</Words>
  <Application>Microsoft Office PowerPoint</Application>
  <PresentationFormat>Лист A4 (210x297 мм)</PresentationFormat>
  <Paragraphs>110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2622</cp:revision>
  <cp:lastPrinted>2021-10-18T15:52:53Z</cp:lastPrinted>
  <dcterms:created xsi:type="dcterms:W3CDTF">2018-03-27T06:03:00Z</dcterms:created>
  <dcterms:modified xsi:type="dcterms:W3CDTF">2022-11-12T09:35:42Z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