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29238B-D82B-4F1F-9200-D1C36D35E038}" v="1" dt="2022-11-12T09:15:26.1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C29238B-D82B-4F1F-9200-D1C36D35E038}"/>
    <pc:docChg chg="modSld">
      <pc:chgData name="Moldir" userId="df42278df007c026" providerId="LiveId" clId="{3C29238B-D82B-4F1F-9200-D1C36D35E038}" dt="2022-11-12T09:15:26.113" v="0"/>
      <pc:docMkLst>
        <pc:docMk/>
      </pc:docMkLst>
      <pc:sldChg chg="modSp">
        <pc:chgData name="Moldir" userId="df42278df007c026" providerId="LiveId" clId="{3C29238B-D82B-4F1F-9200-D1C36D35E038}" dt="2022-11-12T09:15:26.113" v="0"/>
        <pc:sldMkLst>
          <pc:docMk/>
          <pc:sldMk cId="0" sldId="261"/>
        </pc:sldMkLst>
        <pc:graphicFrameChg chg="mod">
          <ac:chgData name="Moldir" userId="df42278df007c026" providerId="LiveId" clId="{3C29238B-D82B-4F1F-9200-D1C36D35E038}" dt="2022-11-12T09:15:26.11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42574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1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облачность, без осадков. Ветер юго-западный ночью 5-10, днем 15-20 м/с. Температура воздуха ночью 0-2 мороза, днем 5-7 тепла.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1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4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дождь. Ветер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юго-западный 15-20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5-7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инженер С. Тастаева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>
                <a:latin typeface="Times New Roman" panose="02020603050405020304" pitchFamily="18" charset="0"/>
                <a:ea typeface="Times New Roman" panose="02020603050405020304" pitchFamily="18" charset="0"/>
              </a:rPr>
              <a:t>11:42 </a:t>
            </a:r>
            <a:r>
              <a:rPr lang="ru-RU" sz="120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13728</TotalTime>
  <Words>653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2437</cp:revision>
  <cp:lastPrinted>2021-07-01T03:56:27Z</cp:lastPrinted>
  <dcterms:created xsi:type="dcterms:W3CDTF">2018-03-27T06:03:00Z</dcterms:created>
  <dcterms:modified xsi:type="dcterms:W3CDTF">2022-11-12T09:15:32Z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