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E76B70-7D19-46A1-AD0C-CAC484B93F63}" v="1" dt="2022-11-12T09:36:51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54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FE76B70-7D19-46A1-AD0C-CAC484B93F63}"/>
    <pc:docChg chg="custSel modSld">
      <pc:chgData name="Moldir" userId="df42278df007c026" providerId="LiveId" clId="{BFE76B70-7D19-46A1-AD0C-CAC484B93F63}" dt="2022-11-12T09:37:23.002" v="3" actId="20577"/>
      <pc:docMkLst>
        <pc:docMk/>
      </pc:docMkLst>
      <pc:sldChg chg="modSp mod">
        <pc:chgData name="Moldir" userId="df42278df007c026" providerId="LiveId" clId="{BFE76B70-7D19-46A1-AD0C-CAC484B93F63}" dt="2022-11-12T09:36:59.341" v="1" actId="207"/>
        <pc:sldMkLst>
          <pc:docMk/>
          <pc:sldMk cId="0" sldId="261"/>
        </pc:sldMkLst>
        <pc:graphicFrameChg chg="mod">
          <ac:chgData name="Moldir" userId="df42278df007c026" providerId="LiveId" clId="{BFE76B70-7D19-46A1-AD0C-CAC484B93F63}" dt="2022-11-12T09:36:51.334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BFE76B70-7D19-46A1-AD0C-CAC484B93F63}" dt="2022-11-12T09:36:59.341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BFE76B70-7D19-46A1-AD0C-CAC484B93F63}" dt="2022-11-12T09:37:23.002" v="3" actId="20577"/>
        <pc:sldMkLst>
          <pc:docMk/>
          <pc:sldMk cId="334028445" sldId="265"/>
        </pc:sldMkLst>
        <pc:spChg chg="mod">
          <ac:chgData name="Moldir" userId="df42278df007c026" providerId="LiveId" clId="{BFE76B70-7D19-46A1-AD0C-CAC484B93F63}" dt="2022-11-12T09:37:23.002" v="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87640735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№316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14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12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015628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12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13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днем дождь. Ветер юго-западный с переходом на северо-западный 9-14, порывы 18 м/с. Температура воздуха ночью 2-4, днём 5-7 тепла.</a:t>
            </a:r>
          </a:p>
          <a:p>
            <a:pPr lvl="0" indent="14400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13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14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 15-20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1-3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17305</TotalTime>
  <Words>635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2842</cp:revision>
  <cp:lastPrinted>2021-07-01T03:56:27Z</cp:lastPrinted>
  <dcterms:created xsi:type="dcterms:W3CDTF">2018-03-27T06:03:00Z</dcterms:created>
  <dcterms:modified xsi:type="dcterms:W3CDTF">2022-11-12T09:37:27Z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