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58" d="100"/>
          <a:sy n="58" d="100"/>
        </p:scale>
        <p:origin x="283"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8006557-150D-4533-8A96-EF52CF41EB0D}"/>
    <pc:docChg chg="modSld">
      <pc:chgData name="Moldir Kabdualieva" userId="df42278df007c026" providerId="LiveId" clId="{88006557-150D-4533-8A96-EF52CF41EB0D}" dt="2022-11-12T08:35:49.642" v="50" actId="20577"/>
      <pc:docMkLst>
        <pc:docMk/>
      </pc:docMkLst>
      <pc:sldChg chg="modSp mod">
        <pc:chgData name="Moldir Kabdualieva" userId="df42278df007c026" providerId="LiveId" clId="{88006557-150D-4533-8A96-EF52CF41EB0D}" dt="2022-11-12T08:35:21.586" v="48" actId="20577"/>
        <pc:sldMkLst>
          <pc:docMk/>
          <pc:sldMk cId="0" sldId="261"/>
        </pc:sldMkLst>
        <pc:spChg chg="mod">
          <ac:chgData name="Moldir Kabdualieva" userId="df42278df007c026" providerId="LiveId" clId="{88006557-150D-4533-8A96-EF52CF41EB0D}" dt="2022-11-12T08:35:21.586" v="48" actId="20577"/>
          <ac:spMkLst>
            <pc:docMk/>
            <pc:sldMk cId="0" sldId="261"/>
            <ac:spMk id="14" creationId="{00000000-0000-0000-0000-000000000000}"/>
          </ac:spMkLst>
        </pc:spChg>
        <pc:graphicFrameChg chg="modGraphic">
          <ac:chgData name="Moldir Kabdualieva" userId="df42278df007c026" providerId="LiveId" clId="{88006557-150D-4533-8A96-EF52CF41EB0D}" dt="2022-11-12T08:34:46.542" v="44" actId="20577"/>
          <ac:graphicFrameMkLst>
            <pc:docMk/>
            <pc:sldMk cId="0" sldId="261"/>
            <ac:graphicFrameMk id="23" creationId="{94CC0974-E1E4-47F3-9A8B-49A879A3B96B}"/>
          </ac:graphicFrameMkLst>
        </pc:graphicFrameChg>
      </pc:sldChg>
      <pc:sldChg chg="modSp mod">
        <pc:chgData name="Moldir Kabdualieva" userId="df42278df007c026" providerId="LiveId" clId="{88006557-150D-4533-8A96-EF52CF41EB0D}" dt="2022-11-12T08:35:49.642" v="50" actId="20577"/>
        <pc:sldMkLst>
          <pc:docMk/>
          <pc:sldMk cId="334028445" sldId="265"/>
        </pc:sldMkLst>
        <pc:spChg chg="mod">
          <ac:chgData name="Moldir Kabdualieva" userId="df42278df007c026" providerId="LiveId" clId="{88006557-150D-4533-8A96-EF52CF41EB0D}" dt="2022-11-12T08:35:49.642" v="50"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77376438"/>
              </p:ext>
            </p:extLst>
          </p:nvPr>
        </p:nvGraphicFramePr>
        <p:xfrm>
          <a:off x="307975" y="2501632"/>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4821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№316</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13, 2022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14 </a:t>
            </a:r>
            <a:r>
              <a:rPr lang="kk-KZ" sz="1100" dirty="0">
                <a:solidFill>
                  <a:srgbClr val="000000"/>
                </a:solidFill>
                <a:latin typeface="Times New Roman" panose="02020603050405020304" pitchFamily="18" charset="0"/>
                <a:cs typeface="Times New Roman" panose="02020603050405020304" pitchFamily="18" charset="0"/>
              </a:rPr>
              <a:t>қарашаға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62490220"/>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12</a:t>
            </a:r>
            <a:r>
              <a:rPr lang="kk-KZ" altLang="ru-RU" sz="1200" b="1" dirty="0">
                <a:latin typeface="Times New Roman" panose="02020603050405020304" pitchFamily="18" charset="0"/>
                <a:cs typeface="Times New Roman" panose="02020603050405020304" pitchFamily="18" charset="0"/>
              </a:rPr>
              <a:t> қараша</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95438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13 қарашаға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12 </a:t>
            </a:r>
            <a:r>
              <a:rPr lang="kk-KZ" altLang="ru-RU" sz="1100" b="1" dirty="0">
                <a:solidFill>
                  <a:prstClr val="black"/>
                </a:solidFill>
                <a:latin typeface="Times New Roman" panose="02020603050405020304" pitchFamily="18" charset="0"/>
                <a:cs typeface="Times New Roman" panose="02020603050405020304" pitchFamily="18" charset="0"/>
              </a:rPr>
              <a:t>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13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аздаған жаңбыр.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оңтүстік-шығыстан солтүстік-батысқа ауыспалы, күші 9-14, күндіз екпіні 15-20 </a:t>
            </a:r>
            <a:r>
              <a:rPr lang="kk-KZ" sz="1100" dirty="0">
                <a:solidFill>
                  <a:prstClr val="black"/>
                </a:solidFill>
                <a:latin typeface="Times New Roman" pitchFamily="18" charset="0"/>
                <a:cs typeface="Times New Roman" pitchFamily="18" charset="0"/>
              </a:rPr>
              <a:t>м/с. Ауа температурасы түнде 3-5, күндіз 9-11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14 қарашаға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13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14 </a:t>
            </a:r>
            <a:r>
              <a:rPr lang="kk-KZ" sz="1100" b="1" dirty="0">
                <a:solidFill>
                  <a:srgbClr val="000000"/>
                </a:solidFill>
                <a:latin typeface="Times New Roman" panose="02020603050405020304" pitchFamily="18" charset="0"/>
                <a:cs typeface="Times New Roman" panose="02020603050405020304" pitchFamily="18" charset="0"/>
              </a:rPr>
              <a:t>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аздаған жаңбыр</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солтүстік-батыстан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9-14, екпіні 15-20 м/с</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a:solidFill>
                  <a:prstClr val="black"/>
                </a:solidFill>
                <a:latin typeface="Times New Roman" pitchFamily="18" charset="0"/>
                <a:cs typeface="Times New Roman" pitchFamily="18" charset="0"/>
              </a:rPr>
              <a:t> 3-5</a:t>
            </a:r>
            <a:r>
              <a:rPr lang="kk-KZ" sz="110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43441" y="4386751"/>
            <a:ext cx="4514262" cy="1780911"/>
            <a:chOff x="308273" y="3799939"/>
            <a:chExt cx="45142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08273" y="4077010"/>
              <a:ext cx="258436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18637</TotalTime>
  <Words>629</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2496</cp:revision>
  <cp:lastPrinted>2021-07-01T07:38:07Z</cp:lastPrinted>
  <dcterms:created xsi:type="dcterms:W3CDTF">2018-03-27T06:03:00Z</dcterms:created>
  <dcterms:modified xsi:type="dcterms:W3CDTF">2022-11-12T08:35:57Z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