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13F1629-6DF5-452B-A028-D14FAE2AD73B}"/>
    <pc:docChg chg="modSld">
      <pc:chgData name="Moldir" userId="df42278df007c026" providerId="LiveId" clId="{213F1629-6DF5-452B-A028-D14FAE2AD73B}" dt="2022-11-12T09:04:37.825" v="49" actId="20577"/>
      <pc:docMkLst>
        <pc:docMk/>
      </pc:docMkLst>
      <pc:sldChg chg="modSp mod">
        <pc:chgData name="Moldir" userId="df42278df007c026" providerId="LiveId" clId="{213F1629-6DF5-452B-A028-D14FAE2AD73B}" dt="2022-11-12T09:04:00.916" v="47" actId="20577"/>
        <pc:sldMkLst>
          <pc:docMk/>
          <pc:sldMk cId="0" sldId="261"/>
        </pc:sldMkLst>
        <pc:spChg chg="mod">
          <ac:chgData name="Moldir" userId="df42278df007c026" providerId="LiveId" clId="{213F1629-6DF5-452B-A028-D14FAE2AD73B}" dt="2022-11-12T09:03:02.304" v="0" actId="1076"/>
          <ac:spMkLst>
            <pc:docMk/>
            <pc:sldMk cId="0" sldId="261"/>
            <ac:spMk id="15" creationId="{00000000-0000-0000-0000-000000000000}"/>
          </ac:spMkLst>
        </pc:spChg>
        <pc:spChg chg="mod">
          <ac:chgData name="Moldir" userId="df42278df007c026" providerId="LiveId" clId="{213F1629-6DF5-452B-A028-D14FAE2AD73B}" dt="2022-11-12T09:03:05.290" v="1" actId="14100"/>
          <ac:spMkLst>
            <pc:docMk/>
            <pc:sldMk cId="0" sldId="261"/>
            <ac:spMk id="16" creationId="{00000000-0000-0000-0000-000000000000}"/>
          </ac:spMkLst>
        </pc:spChg>
        <pc:graphicFrameChg chg="modGraphic">
          <ac:chgData name="Moldir" userId="df42278df007c026" providerId="LiveId" clId="{213F1629-6DF5-452B-A028-D14FAE2AD73B}" dt="2022-11-12T09:04:00.916" v="47" actId="20577"/>
          <ac:graphicFrameMkLst>
            <pc:docMk/>
            <pc:sldMk cId="0" sldId="261"/>
            <ac:graphicFrameMk id="23" creationId="{94CC0974-E1E4-47F3-9A8B-49A879A3B96B}"/>
          </ac:graphicFrameMkLst>
        </pc:graphicFrameChg>
      </pc:sldChg>
      <pc:sldChg chg="modSp mod">
        <pc:chgData name="Moldir" userId="df42278df007c026" providerId="LiveId" clId="{213F1629-6DF5-452B-A028-D14FAE2AD73B}" dt="2022-11-12T09:04:37.825" v="49" actId="20577"/>
        <pc:sldMkLst>
          <pc:docMk/>
          <pc:sldMk cId="334028445" sldId="265"/>
        </pc:sldMkLst>
        <pc:spChg chg="mod">
          <ac:chgData name="Moldir" userId="df42278df007c026" providerId="LiveId" clId="{213F1629-6DF5-452B-A028-D14FAE2AD73B}" dt="2022-11-12T09:04:37.825" v="4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83887807"/>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№316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13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12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13</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Кей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тұман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жол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бойында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қарлы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қатқақ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14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13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14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23-28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1-3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699979523"/>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12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02651" y="28701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2" y="2180764"/>
            <a:ext cx="4787899"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13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14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15032</TotalTime>
  <Words>681</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2540</cp:revision>
  <cp:lastPrinted>2021-07-01T07:38:07Z</cp:lastPrinted>
  <dcterms:created xsi:type="dcterms:W3CDTF">2018-03-27T06:03:00Z</dcterms:created>
  <dcterms:modified xsi:type="dcterms:W3CDTF">2022-11-12T09:04:45Z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