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ACD5636-C914-48A4-875E-ADAD2D762959}"/>
    <pc:docChg chg="modSld">
      <pc:chgData name="Moldir" userId="df42278df007c026" providerId="LiveId" clId="{2ACD5636-C914-48A4-875E-ADAD2D762959}" dt="2022-11-12T09:35:17.577" v="39" actId="20577"/>
      <pc:docMkLst>
        <pc:docMk/>
      </pc:docMkLst>
      <pc:sldChg chg="modSp mod">
        <pc:chgData name="Moldir" userId="df42278df007c026" providerId="LiveId" clId="{2ACD5636-C914-48A4-875E-ADAD2D762959}" dt="2022-11-12T09:35:17.577" v="39" actId="20577"/>
        <pc:sldMkLst>
          <pc:docMk/>
          <pc:sldMk cId="0" sldId="261"/>
        </pc:sldMkLst>
        <pc:graphicFrameChg chg="modGraphic">
          <ac:chgData name="Moldir" userId="df42278df007c026" providerId="LiveId" clId="{2ACD5636-C914-48A4-875E-ADAD2D762959}" dt="2022-11-12T09:35:17.577" v="39"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649239711"/>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№316</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9682754"/>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1843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0,7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13 </a:t>
            </a:r>
            <a:r>
              <a:rPr lang="ru-RU" altLang="ru-RU" sz="1200" b="1" dirty="0" err="1">
                <a:latin typeface="Times New Roman" panose="02020603050405020304" pitchFamily="18" charset="0"/>
                <a:cs typeface="Times New Roman" panose="02020603050405020304" pitchFamily="18" charset="0"/>
              </a:rPr>
              <a:t>қарашаға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12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13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 (жаңбыр, қар). Ж</a:t>
            </a:r>
            <a:r>
              <a:rPr lang="kk-KZ" sz="1200" dirty="0">
                <a:latin typeface="Times New Roman" panose="02020603050405020304" pitchFamily="18" charset="0"/>
                <a:cs typeface="Times New Roman" panose="02020603050405020304" pitchFamily="18" charset="0"/>
              </a:rPr>
              <a:t>ел оңтүстіктен 7-12 м/с. </a:t>
            </a:r>
            <a:r>
              <a:rPr lang="kk-KZ" sz="1200" dirty="0">
                <a:solidFill>
                  <a:prstClr val="black"/>
                </a:solidFill>
                <a:latin typeface="Times New Roman" pitchFamily="18" charset="0"/>
                <a:cs typeface="Times New Roman" pitchFamily="18" charset="0"/>
              </a:rPr>
              <a:t>Ауа температурасы түнде 0-2° жылы, күндіз 1-3°</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14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13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14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оңтүстік-шығыстан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13 </a:t>
            </a:r>
            <a:r>
              <a:rPr lang="ru-RU" sz="1200" dirty="0" err="1">
                <a:solidFill>
                  <a:prstClr val="black"/>
                </a:solidFill>
                <a:latin typeface="Times New Roman" panose="02020603050405020304" pitchFamily="18" charset="0"/>
                <a:cs typeface="Times New Roman" panose="02020603050405020304" pitchFamily="18" charset="0"/>
              </a:rPr>
              <a:t>қарашадан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14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26729" y="4348979"/>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804672"/>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18627</TotalTime>
  <Words>616</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2628</cp:revision>
  <cp:lastPrinted>2021-07-01T03:56:27Z</cp:lastPrinted>
  <dcterms:created xsi:type="dcterms:W3CDTF">2018-03-27T06:03:00Z</dcterms:created>
  <dcterms:modified xsi:type="dcterms:W3CDTF">2022-11-12T09:35:22Z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