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0B1217-E474-4F43-A6A3-08C8A2BE0FAD}" v="1" dt="2022-11-12T09:25:50.9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20B1217-E474-4F43-A6A3-08C8A2BE0FAD}"/>
    <pc:docChg chg="modSld">
      <pc:chgData name="Moldir" userId="df42278df007c026" providerId="LiveId" clId="{B20B1217-E474-4F43-A6A3-08C8A2BE0FAD}" dt="2022-11-12T09:26:31.159" v="3" actId="1076"/>
      <pc:docMkLst>
        <pc:docMk/>
      </pc:docMkLst>
      <pc:sldChg chg="modSp">
        <pc:chgData name="Moldir" userId="df42278df007c026" providerId="LiveId" clId="{B20B1217-E474-4F43-A6A3-08C8A2BE0FAD}" dt="2022-11-12T09:25:50.947" v="0"/>
        <pc:sldMkLst>
          <pc:docMk/>
          <pc:sldMk cId="0" sldId="261"/>
        </pc:sldMkLst>
        <pc:graphicFrameChg chg="mod">
          <ac:chgData name="Moldir" userId="df42278df007c026" providerId="LiveId" clId="{B20B1217-E474-4F43-A6A3-08C8A2BE0FAD}" dt="2022-11-12T09:25:50.947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" userId="df42278df007c026" providerId="LiveId" clId="{B20B1217-E474-4F43-A6A3-08C8A2BE0FAD}" dt="2022-11-12T09:26:31.159" v="3" actId="1076"/>
        <pc:sldMkLst>
          <pc:docMk/>
          <pc:sldMk cId="334028445" sldId="265"/>
        </pc:sldMkLst>
        <pc:spChg chg="mod">
          <ac:chgData name="Moldir" userId="df42278df007c026" providerId="LiveId" clId="{B20B1217-E474-4F43-A6A3-08C8A2BE0FAD}" dt="2022-11-12T09:26:31.159" v="3" actId="1076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58647578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12 ноября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3252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21 ч. 13 но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kk-KZ" sz="1200" dirty="0"/>
              <a:t>           </a:t>
            </a:r>
            <a:r>
              <a:rPr lang="ru-RU" sz="1200" dirty="0"/>
              <a:t>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Без осадков. 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Ночью и утром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туман. </a:t>
            </a:r>
            <a:r>
              <a:rPr lang="kk-KZ" sz="1200" dirty="0">
                <a:latin typeface="Times New Roman"/>
                <a:ea typeface="SimSun"/>
                <a:cs typeface="Times New Roman"/>
              </a:rPr>
              <a:t>Ветер юго-западный 9-14 м/с.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Температура воздуха ночью 1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-3 мороза,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днем </a:t>
            </a:r>
            <a:r>
              <a:rPr lang="kk-KZ" sz="1200">
                <a:latin typeface="Times New Roman"/>
                <a:ea typeface="Calibri"/>
                <a:cs typeface="Times New Roman"/>
              </a:rPr>
              <a:t>10-12</a:t>
            </a:r>
            <a:r>
              <a:rPr lang="ru-RU" sz="1200"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тепла.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Без осадков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Временами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туман. Ветер юго-западный  9-14, порывы 15-20 м/с, временами 23-28 м/с. Температура воздуха ночью  0-2 мороза.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14585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0965" y="6123704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14243</TotalTime>
  <Words>637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2772</cp:revision>
  <cp:lastPrinted>2022-11-11T05:52:10Z</cp:lastPrinted>
  <dcterms:created xsi:type="dcterms:W3CDTF">2018-03-27T06:03:00Z</dcterms:created>
  <dcterms:modified xsi:type="dcterms:W3CDTF">2022-11-12T09:26:33Z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