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58" d="100"/>
          <a:sy n="58" d="100"/>
        </p:scale>
        <p:origin x="283"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B48614C1-18C3-4823-A965-A3F3A33A3958}"/>
    <pc:docChg chg="modSld">
      <pc:chgData name="Moldir" userId="df42278df007c026" providerId="LiveId" clId="{B48614C1-18C3-4823-A965-A3F3A33A3958}" dt="2022-11-12T09:17:29.230" v="44" actId="207"/>
      <pc:docMkLst>
        <pc:docMk/>
      </pc:docMkLst>
      <pc:sldChg chg="modSp mod">
        <pc:chgData name="Moldir" userId="df42278df007c026" providerId="LiveId" clId="{B48614C1-18C3-4823-A965-A3F3A33A3958}" dt="2022-11-12T09:17:29.230" v="44" actId="207"/>
        <pc:sldMkLst>
          <pc:docMk/>
          <pc:sldMk cId="0" sldId="261"/>
        </pc:sldMkLst>
        <pc:spChg chg="mod">
          <ac:chgData name="Moldir" userId="df42278df007c026" providerId="LiveId" clId="{B48614C1-18C3-4823-A965-A3F3A33A3958}" dt="2022-11-12T09:17:29.230" v="44" actId="207"/>
          <ac:spMkLst>
            <pc:docMk/>
            <pc:sldMk cId="0" sldId="261"/>
            <ac:spMk id="22" creationId="{25FFC0C9-CE5E-4A2A-B300-5B91E7365327}"/>
          </ac:spMkLst>
        </pc:spChg>
        <pc:graphicFrameChg chg="modGraphic">
          <ac:chgData name="Moldir" userId="df42278df007c026" providerId="LiveId" clId="{B48614C1-18C3-4823-A965-A3F3A33A3958}" dt="2022-11-12T09:16:30.317" v="41" actId="20577"/>
          <ac:graphicFrameMkLst>
            <pc:docMk/>
            <pc:sldMk cId="0" sldId="261"/>
            <ac:graphicFrameMk id="15" creationId="{94CC0974-E1E4-47F3-9A8B-49A879A3B96B}"/>
          </ac:graphicFrameMkLst>
        </pc:graphicFrameChg>
      </pc:sldChg>
      <pc:sldChg chg="modSp mod">
        <pc:chgData name="Moldir" userId="df42278df007c026" providerId="LiveId" clId="{B48614C1-18C3-4823-A965-A3F3A33A3958}" dt="2022-11-12T09:17:19.226" v="43" actId="20577"/>
        <pc:sldMkLst>
          <pc:docMk/>
          <pc:sldMk cId="334028445" sldId="265"/>
        </pc:sldMkLst>
        <pc:spChg chg="mod">
          <ac:chgData name="Moldir" userId="df42278df007c026" providerId="LiveId" clId="{B48614C1-18C3-4823-A965-A3F3A33A3958}" dt="2022-11-12T09:17:19.226" v="43"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615063828"/>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316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12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35979188"/>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09729"/>
            <a:ext cx="4701348" cy="1615827"/>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a:t>
            </a:r>
            <a:r>
              <a:rPr lang="ru-RU" altLang="ru-RU" sz="1100" b="1" dirty="0">
                <a:solidFill>
                  <a:schemeClr val="tx1">
                    <a:lumMod val="75000"/>
                    <a:lumOff val="25000"/>
                  </a:schemeClr>
                </a:solidFill>
                <a:latin typeface="Times New Roman" panose="02020603050405020304" pitchFamily="18" charset="0"/>
                <a:cs typeface="Times New Roman" panose="02020603050405020304" pitchFamily="18" charset="0"/>
              </a:rPr>
              <a:t>13</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12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13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21-ға дейін </a:t>
            </a:r>
          </a:p>
          <a:p>
            <a:pPr algn="just"/>
            <a:r>
              <a:rPr lang="kk-KZ" sz="1100" dirty="0">
                <a:latin typeface="Times New Roman" panose="02020603050405020304" pitchFamily="18" charset="0"/>
                <a:ea typeface="Times New Roman" panose="02020603050405020304" pitchFamily="18" charset="0"/>
              </a:rPr>
              <a:t>Түнде және таңертең </a:t>
            </a:r>
            <a:r>
              <a:rPr lang="kk-KZ" sz="1100" kern="1400" dirty="0">
                <a:solidFill>
                  <a:srgbClr val="000000"/>
                </a:solidFill>
                <a:latin typeface="Times New Roman" panose="02020603050405020304" pitchFamily="18" charset="0"/>
                <a:ea typeface="Times New Roman" panose="02020603050405020304" pitchFamily="18" charset="0"/>
              </a:rPr>
              <a:t>жауын-шашын (қар, жаңбыр), көктайғақ, жаяу бұрқасын. Онтүстік-батыстан жел соғады, күші 9-14, екпіні 15-20 </a:t>
            </a:r>
            <a:r>
              <a:rPr lang="kk-KZ" sz="1100" dirty="0">
                <a:latin typeface="Times New Roman" panose="02020603050405020304" pitchFamily="18" charset="0"/>
                <a:ea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rPr>
              <a:t>. Ауа температурасы түнде </a:t>
            </a:r>
            <a:r>
              <a:rPr lang="kk-KZ" sz="1100" dirty="0">
                <a:latin typeface="Times New Roman" panose="02020603050405020304" pitchFamily="18" charset="0"/>
                <a:ea typeface="Times New Roman" panose="02020603050405020304" pitchFamily="18" charset="0"/>
              </a:rPr>
              <a:t>0 градус шамасында</a:t>
            </a:r>
            <a:r>
              <a:rPr lang="kk-KZ" sz="1100" kern="1400" dirty="0">
                <a:solidFill>
                  <a:srgbClr val="000000"/>
                </a:solidFill>
                <a:latin typeface="Times New Roman" panose="02020603050405020304" pitchFamily="18" charset="0"/>
                <a:ea typeface="Times New Roman" panose="02020603050405020304" pitchFamily="18" charset="0"/>
              </a:rPr>
              <a:t>, күндіз 1-3 жылы.</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14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13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14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dirty="0">
                <a:latin typeface="Times New Roman" panose="02020603050405020304" pitchFamily="18" charset="0"/>
                <a:cs typeface="Times New Roman" panose="02020603050405020304" pitchFamily="18" charset="0"/>
              </a:rPr>
              <a:t>Жауын-шашын (қар, жаңбыр)</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жаяу бұрқасын, көктайғақ.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Оңтүстік</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тен жел соғады, күші 9-14, екпіні 15-20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Ауа </a:t>
            </a:r>
            <a:r>
              <a:rPr lang="kk-KZ" sz="1100" kern="1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температурасы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kk-KZ" sz="1100" kern="1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аяз.</a:t>
            </a:r>
            <a:endParaRPr lang="ru-RU" sz="1100" dirty="0">
              <a:solidFill>
                <a:srgbClr val="000000"/>
              </a:solidFill>
              <a:latin typeface="Times New Roman" panose="02020603050405020304" pitchFamily="18" charset="0"/>
              <a:cs typeface="Times New Roman" panose="02020603050405020304" pitchFamily="18" charset="0"/>
            </a:endParaRP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13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арашанда</a:t>
            </a:r>
            <a:r>
              <a:rPr lang="ru-RU" sz="1200" dirty="0">
                <a:solidFill>
                  <a:schemeClr val="tx1"/>
                </a:solidFill>
                <a:latin typeface="Times New Roman" panose="02020603050405020304" pitchFamily="18" charset="0"/>
                <a:cs typeface="Times New Roman" panose="02020603050405020304" pitchFamily="18" charset="0"/>
              </a:rPr>
              <a:t>, 14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арашасына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4329" y="418843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17750</TotalTime>
  <Words>619</Words>
  <Application>Microsoft Office PowerPoint</Application>
  <PresentationFormat>Лист A4 (210x297 мм)</PresentationFormat>
  <Paragraphs>101</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2954</cp:revision>
  <cp:lastPrinted>2022-05-31T05:49:59Z</cp:lastPrinted>
  <dcterms:created xsi:type="dcterms:W3CDTF">2018-03-27T06:03:00Z</dcterms:created>
  <dcterms:modified xsi:type="dcterms:W3CDTF">2022-11-12T09:17:33Z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