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2346F77-8FC2-4417-9CE3-56AE589AF542}"/>
    <pc:docChg chg="modSld">
      <pc:chgData name="Moldir" userId="df42278df007c026" providerId="LiveId" clId="{B2346F77-8FC2-4417-9CE3-56AE589AF542}" dt="2022-11-12T09:34:06.952" v="42" actId="20577"/>
      <pc:docMkLst>
        <pc:docMk/>
      </pc:docMkLst>
      <pc:sldChg chg="modSp mod">
        <pc:chgData name="Moldir" userId="df42278df007c026" providerId="LiveId" clId="{B2346F77-8FC2-4417-9CE3-56AE589AF542}" dt="2022-11-12T09:32:56.222" v="40" actId="20577"/>
        <pc:sldMkLst>
          <pc:docMk/>
          <pc:sldMk cId="0" sldId="261"/>
        </pc:sldMkLst>
        <pc:graphicFrameChg chg="modGraphic">
          <ac:chgData name="Moldir" userId="df42278df007c026" providerId="LiveId" clId="{B2346F77-8FC2-4417-9CE3-56AE589AF542}" dt="2022-11-12T09:32:56.222" v="40" actId="20577"/>
          <ac:graphicFrameMkLst>
            <pc:docMk/>
            <pc:sldMk cId="0" sldId="261"/>
            <ac:graphicFrameMk id="15" creationId="{94CC0974-E1E4-47F3-9A8B-49A879A3B96B}"/>
          </ac:graphicFrameMkLst>
        </pc:graphicFrameChg>
      </pc:sldChg>
      <pc:sldChg chg="modSp mod">
        <pc:chgData name="Moldir" userId="df42278df007c026" providerId="LiveId" clId="{B2346F77-8FC2-4417-9CE3-56AE589AF542}" dt="2022-11-12T09:34:06.952" v="42" actId="20577"/>
        <pc:sldMkLst>
          <pc:docMk/>
          <pc:sldMk cId="334028445" sldId="265"/>
        </pc:sldMkLst>
        <pc:spChg chg="mod">
          <ac:chgData name="Moldir" userId="df42278df007c026" providerId="LiveId" clId="{B2346F77-8FC2-4417-9CE3-56AE589AF542}" dt="2022-11-12T09:34:06.952" v="42"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35322336"/>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12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64123497"/>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12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Кей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тұман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жол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быйында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қатқақ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13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14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23-28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14758</TotalTime>
  <Words>641</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2533</cp:revision>
  <cp:lastPrinted>2021-07-01T03:56:27Z</cp:lastPrinted>
  <dcterms:created xsi:type="dcterms:W3CDTF">2018-03-27T06:03:00Z</dcterms:created>
  <dcterms:modified xsi:type="dcterms:W3CDTF">2022-11-12T09:34:15Z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