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8AFE35-24FC-4DE4-86A6-152082EA041A}" v="1" dt="2022-11-12T09:20:16.3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F8AFE35-24FC-4DE4-86A6-152082EA041A}"/>
    <pc:docChg chg="modSld">
      <pc:chgData name="Moldir" userId="df42278df007c026" providerId="LiveId" clId="{8F8AFE35-24FC-4DE4-86A6-152082EA041A}" dt="2022-11-12T09:20:46.611" v="2" actId="20577"/>
      <pc:docMkLst>
        <pc:docMk/>
      </pc:docMkLst>
      <pc:sldChg chg="modSp">
        <pc:chgData name="Moldir" userId="df42278df007c026" providerId="LiveId" clId="{8F8AFE35-24FC-4DE4-86A6-152082EA041A}" dt="2022-11-12T09:20:16.358" v="0"/>
        <pc:sldMkLst>
          <pc:docMk/>
          <pc:sldMk cId="0" sldId="261"/>
        </pc:sldMkLst>
        <pc:graphicFrameChg chg="mod">
          <ac:chgData name="Moldir" userId="df42278df007c026" providerId="LiveId" clId="{8F8AFE35-24FC-4DE4-86A6-152082EA041A}" dt="2022-11-12T09:20:16.35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8F8AFE35-24FC-4DE4-86A6-152082EA041A}" dt="2022-11-12T09:20:46.611" v="2" actId="20577"/>
        <pc:sldMkLst>
          <pc:docMk/>
          <pc:sldMk cId="334028445" sldId="265"/>
        </pc:sldMkLst>
        <pc:spChg chg="mod">
          <ac:chgData name="Moldir" userId="df42278df007c026" providerId="LiveId" clId="{8F8AFE35-24FC-4DE4-86A6-152082EA041A}" dt="2022-11-12T09:20:46.611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79797258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7140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13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южный 5-10 м/с. Температура воздуха ночью 0-2° мороза, днем 0-2°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14 ноября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 Ветер юго-восточный 3-8 м/с. Температура воздуха  ночью 3-5°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2362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16902</TotalTime>
  <Words>599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2449</cp:revision>
  <cp:lastPrinted>2021-10-14T11:15:53Z</cp:lastPrinted>
  <dcterms:created xsi:type="dcterms:W3CDTF">2018-03-27T06:03:00Z</dcterms:created>
  <dcterms:modified xsi:type="dcterms:W3CDTF">2022-11-12T09:20:54Z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