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7EFC9A-8CBB-404F-9F99-589C8EC00B29}" v="1" dt="2022-11-12T09:22:11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C7EFC9A-8CBB-404F-9F99-589C8EC00B29}"/>
    <pc:docChg chg="modSld">
      <pc:chgData name="Moldir" userId="df42278df007c026" providerId="LiveId" clId="{1C7EFC9A-8CBB-404F-9F99-589C8EC00B29}" dt="2022-11-12T09:22:18.580" v="4" actId="20577"/>
      <pc:docMkLst>
        <pc:docMk/>
      </pc:docMkLst>
      <pc:sldChg chg="modSp mod">
        <pc:chgData name="Moldir" userId="df42278df007c026" providerId="LiveId" clId="{1C7EFC9A-8CBB-404F-9F99-589C8EC00B29}" dt="2022-11-12T09:22:18.580" v="4" actId="20577"/>
        <pc:sldMkLst>
          <pc:docMk/>
          <pc:sldMk cId="0" sldId="261"/>
        </pc:sldMkLst>
        <pc:spChg chg="mod">
          <ac:chgData name="Moldir" userId="df42278df007c026" providerId="LiveId" clId="{1C7EFC9A-8CBB-404F-9F99-589C8EC00B29}" dt="2022-11-12T09:22:18.580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1C7EFC9A-8CBB-404F-9F99-589C8EC00B29}" dt="2022-11-12T09:22:11.33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43379812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938038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13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Ночью осадки (дождь, снег)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етер юго-западный 7-12 м/с. Температура воздуха ночью 0-2° мороза, днем 2-4°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14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южный 7-12 м/с. Температура воздуха  ночью 0-2°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8718" y="2104099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17596</TotalTime>
  <Words>620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2490</cp:revision>
  <cp:lastPrinted>2021-07-01T03:56:27Z</cp:lastPrinted>
  <dcterms:created xsi:type="dcterms:W3CDTF">2018-03-27T06:03:00Z</dcterms:created>
  <dcterms:modified xsi:type="dcterms:W3CDTF">2022-11-12T09:22:20Z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