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p:scale>
          <a:sx n="60" d="100"/>
          <a:sy n="60" d="100"/>
        </p:scale>
        <p:origin x="206"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3E7F9D98-1FA4-4F4A-8B12-1E8FC353E45E}"/>
    <pc:docChg chg="undo redo custSel modSld">
      <pc:chgData name="Moldir" userId="df42278df007c026" providerId="LiveId" clId="{3E7F9D98-1FA4-4F4A-8B12-1E8FC353E45E}" dt="2022-11-12T09:01:22.712" v="38" actId="20577"/>
      <pc:docMkLst>
        <pc:docMk/>
      </pc:docMkLst>
      <pc:sldChg chg="modSp mod">
        <pc:chgData name="Moldir" userId="df42278df007c026" providerId="LiveId" clId="{3E7F9D98-1FA4-4F4A-8B12-1E8FC353E45E}" dt="2022-11-12T09:00:26.666" v="36" actId="20577"/>
        <pc:sldMkLst>
          <pc:docMk/>
          <pc:sldMk cId="0" sldId="261"/>
        </pc:sldMkLst>
        <pc:graphicFrameChg chg="modGraphic">
          <ac:chgData name="Moldir" userId="df42278df007c026" providerId="LiveId" clId="{3E7F9D98-1FA4-4F4A-8B12-1E8FC353E45E}" dt="2022-11-12T09:00:26.666" v="36" actId="20577"/>
          <ac:graphicFrameMkLst>
            <pc:docMk/>
            <pc:sldMk cId="0" sldId="261"/>
            <ac:graphicFrameMk id="15" creationId="{94CC0974-E1E4-47F3-9A8B-49A879A3B96B}"/>
          </ac:graphicFrameMkLst>
        </pc:graphicFrameChg>
      </pc:sldChg>
      <pc:sldChg chg="modSp mod">
        <pc:chgData name="Moldir" userId="df42278df007c026" providerId="LiveId" clId="{3E7F9D98-1FA4-4F4A-8B12-1E8FC353E45E}" dt="2022-11-12T09:01:22.712" v="38" actId="20577"/>
        <pc:sldMkLst>
          <pc:docMk/>
          <pc:sldMk cId="334028445" sldId="265"/>
        </pc:sldMkLst>
        <pc:spChg chg="mod">
          <ac:chgData name="Moldir" userId="df42278df007c026" providerId="LiveId" clId="{3E7F9D98-1FA4-4F4A-8B12-1E8FC353E45E}" dt="2022-11-12T09:01:22.712" v="38"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500091179"/>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№316</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13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12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13</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14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13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14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23-28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12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13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14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884997741"/>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998761" y="4500123"/>
            <a:ext cx="4482202" cy="1780911"/>
            <a:chOff x="340333" y="3799939"/>
            <a:chExt cx="448220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0333" y="4077010"/>
              <a:ext cx="252024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14891</TotalTime>
  <Words>612</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2540</cp:revision>
  <cp:lastPrinted>2021-07-01T07:38:07Z</cp:lastPrinted>
  <dcterms:created xsi:type="dcterms:W3CDTF">2018-03-27T06:03:00Z</dcterms:created>
  <dcterms:modified xsi:type="dcterms:W3CDTF">2022-11-12T09:01:30Z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