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B0105D-D239-4F25-B51F-C9079504CC8A}" v="1" dt="2022-11-12T09:33:43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1B0105D-D239-4F25-B51F-C9079504CC8A}"/>
    <pc:docChg chg="modSld">
      <pc:chgData name="Moldir" userId="df42278df007c026" providerId="LiveId" clId="{91B0105D-D239-4F25-B51F-C9079504CC8A}" dt="2022-11-12T09:34:11.456" v="2" actId="20577"/>
      <pc:docMkLst>
        <pc:docMk/>
      </pc:docMkLst>
      <pc:sldChg chg="modSp">
        <pc:chgData name="Moldir" userId="df42278df007c026" providerId="LiveId" clId="{91B0105D-D239-4F25-B51F-C9079504CC8A}" dt="2022-11-12T09:33:43.047" v="0"/>
        <pc:sldMkLst>
          <pc:docMk/>
          <pc:sldMk cId="0" sldId="261"/>
        </pc:sldMkLst>
        <pc:graphicFrameChg chg="mod">
          <ac:chgData name="Moldir" userId="df42278df007c026" providerId="LiveId" clId="{91B0105D-D239-4F25-B51F-C9079504CC8A}" dt="2022-11-12T09:33:43.04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91B0105D-D239-4F25-B51F-C9079504CC8A}" dt="2022-11-12T09:34:11.456" v="2" actId="20577"/>
        <pc:sldMkLst>
          <pc:docMk/>
          <pc:sldMk cId="334028445" sldId="265"/>
        </pc:sldMkLst>
        <pc:spChg chg="mod">
          <ac:chgData name="Moldir" userId="df42278df007c026" providerId="LiveId" clId="{91B0105D-D239-4F25-B51F-C9079504CC8A}" dt="2022-11-12T09:34:11.45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58001756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13 ноября,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12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724685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13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ночью снег, днем небольшой снег. Временами туман, гололед, на дорогах снежный накат.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7-12, порывы 15-20 м/с. Температура воздуха ночью 2-4, днем 0-2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09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временами снег,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гололед. Ветер юго-западный, западный 7-12, порывы 15-20, временами 23-28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1-3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14754</TotalTime>
  <Words>657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2476</cp:revision>
  <cp:lastPrinted>2021-07-01T03:56:27Z</cp:lastPrinted>
  <dcterms:created xsi:type="dcterms:W3CDTF">2018-03-27T06:03:00Z</dcterms:created>
  <dcterms:modified xsi:type="dcterms:W3CDTF">2022-11-12T09:34:17Z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