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463E7C4-3A29-4709-AD9E-51D270F52E93}" v="1" dt="2022-11-12T08:35:10.83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97" autoAdjust="0"/>
    <p:restoredTop sz="94660"/>
  </p:normalViewPr>
  <p:slideViewPr>
    <p:cSldViewPr showGuides="1">
      <p:cViewPr varScale="1">
        <p:scale>
          <a:sx n="62" d="100"/>
          <a:sy n="62" d="100"/>
        </p:scale>
        <p:origin x="211" y="168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C463E7C4-3A29-4709-AD9E-51D270F52E93}"/>
    <pc:docChg chg="undo custSel modSld">
      <pc:chgData name="Moldir Kabdualieva" userId="df42278df007c026" providerId="LiveId" clId="{C463E7C4-3A29-4709-AD9E-51D270F52E93}" dt="2022-11-12T08:35:54.899" v="8" actId="20577"/>
      <pc:docMkLst>
        <pc:docMk/>
      </pc:docMkLst>
      <pc:sldChg chg="modSp mod">
        <pc:chgData name="Moldir Kabdualieva" userId="df42278df007c026" providerId="LiveId" clId="{C463E7C4-3A29-4709-AD9E-51D270F52E93}" dt="2022-11-12T08:35:17.168" v="6" actId="20577"/>
        <pc:sldMkLst>
          <pc:docMk/>
          <pc:sldMk cId="0" sldId="261"/>
        </pc:sldMkLst>
        <pc:spChg chg="mod">
          <ac:chgData name="Moldir Kabdualieva" userId="df42278df007c026" providerId="LiveId" clId="{C463E7C4-3A29-4709-AD9E-51D270F52E93}" dt="2022-11-12T08:35:17.168" v="6" actId="20577"/>
          <ac:spMkLst>
            <pc:docMk/>
            <pc:sldMk cId="0" sldId="261"/>
            <ac:spMk id="14" creationId="{00000000-0000-0000-0000-000000000000}"/>
          </ac:spMkLst>
        </pc:spChg>
        <pc:graphicFrameChg chg="mod modGraphic">
          <ac:chgData name="Moldir Kabdualieva" userId="df42278df007c026" providerId="LiveId" clId="{C463E7C4-3A29-4709-AD9E-51D270F52E93}" dt="2022-11-12T08:35:10.838" v="2"/>
          <ac:graphicFrameMkLst>
            <pc:docMk/>
            <pc:sldMk cId="0" sldId="261"/>
            <ac:graphicFrameMk id="23" creationId="{94CC0974-E1E4-47F3-9A8B-49A879A3B96B}"/>
          </ac:graphicFrameMkLst>
        </pc:graphicFrameChg>
      </pc:sldChg>
      <pc:sldChg chg="modSp mod">
        <pc:chgData name="Moldir Kabdualieva" userId="df42278df007c026" providerId="LiveId" clId="{C463E7C4-3A29-4709-AD9E-51D270F52E93}" dt="2022-11-12T08:35:54.899" v="8" actId="20577"/>
        <pc:sldMkLst>
          <pc:docMk/>
          <pc:sldMk cId="334028445" sldId="265"/>
        </pc:sldMkLst>
        <pc:spChg chg="mod">
          <ac:chgData name="Moldir Kabdualieva" userId="df42278df007c026" providerId="LiveId" clId="{C463E7C4-3A29-4709-AD9E-51D270F52E93}" dt="2022-11-12T08:35:54.899" v="8" actId="20577"/>
          <ac:spMkLst>
            <pc:docMk/>
            <pc:sldMk cId="334028445" sldId="265"/>
            <ac:spMk id="18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447600" y="-315415"/>
            <a:ext cx="10441160" cy="694926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Актау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3041627720"/>
              </p:ext>
            </p:extLst>
          </p:nvPr>
        </p:nvGraphicFramePr>
        <p:xfrm>
          <a:off x="307975" y="2588895"/>
          <a:ext cx="4465638" cy="387064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№316</a:t>
                      </a:r>
                      <a:endParaRPr lang="ru-RU" altLang="x-none" sz="1400" b="1" i="1" baseline="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Актау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 ноября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35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1" name="TextBox 13"/>
          <p:cNvSpPr txBox="1"/>
          <p:nvPr/>
        </p:nvSpPr>
        <p:spPr>
          <a:xfrm>
            <a:off x="5025120" y="2270261"/>
            <a:ext cx="4698302" cy="769441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kk-KZ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   13, ночью 14 ноября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2022 года</a:t>
            </a:r>
            <a:r>
              <a:rPr lang="en-US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   В целом по городу ожидается </a:t>
            </a:r>
            <a:r>
              <a:rPr lang="ru-RU" altLang="en-US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пониженный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уровень загрязнения воздуха.</a:t>
            </a:r>
          </a:p>
        </p:txBody>
      </p:sp>
      <p:graphicFrame>
        <p:nvGraphicFramePr>
          <p:cNvPr id="23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9605196"/>
              </p:ext>
            </p:extLst>
          </p:nvPr>
        </p:nvGraphicFramePr>
        <p:xfrm>
          <a:off x="5007188" y="4021384"/>
          <a:ext cx="4667576" cy="2499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96058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32949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38569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293785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18079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18079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18079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18079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1469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18079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1526059696"/>
              </p:ext>
            </p:extLst>
          </p:nvPr>
        </p:nvGraphicFramePr>
        <p:xfrm>
          <a:off x="5139910" y="6527166"/>
          <a:ext cx="4730750" cy="320882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4202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74485" y="3569182"/>
            <a:ext cx="4787052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Актау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 ноября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4928769" y="215884"/>
            <a:ext cx="4824413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Актау </a:t>
            </a:r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13 ноября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20 ч. 12 ноября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20 ч. 13 ноября 2022 г.</a:t>
            </a:r>
            <a:r>
              <a:rPr lang="ru-RU" sz="11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algn="ctr"/>
            <a:endParaRPr lang="ru-RU" sz="11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</a:rPr>
              <a:t>             Переменная облачность, небольшой дождь. Ветер юго-восточный с переходом на северо-западный 9-14, днем порывы 15-20 м/с. Температура воздуха ночью 3-5, днем 9-11 тепла.</a:t>
            </a:r>
          </a:p>
          <a:p>
            <a:pPr lvl="0" algn="just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на 14 ноября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20 ч. 13 ноября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г.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08 ч. 14 но</a:t>
            </a:r>
            <a:r>
              <a:rPr lang="kk-KZ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ября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lvl="0"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</a:rPr>
              <a:t>               Переменная облачность, небольшой дождь. </a:t>
            </a: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Ветер северо-западный 9-14, порывы 15-20 м/с. Температура воздуха </a:t>
            </a:r>
            <a:r>
              <a:rPr lang="ru-RU" sz="11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ночью 3-5 </a:t>
            </a:r>
            <a:r>
              <a:rPr lang="kk-KZ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тепла.</a:t>
            </a:r>
            <a:endParaRPr lang="ru-RU" sz="11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15" name="TextBox 13"/>
          <p:cNvSpPr txBox="1"/>
          <p:nvPr/>
        </p:nvSpPr>
        <p:spPr>
          <a:xfrm>
            <a:off x="5079999" y="3075094"/>
            <a:ext cx="4630161" cy="261610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128588" y="4659557"/>
            <a:ext cx="4808537" cy="12003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Актау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31 микрорайон, на территории школы №3;</a:t>
            </a:r>
          </a:p>
          <a:p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 микрорайон на территории школы №22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5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микрорайон 12;</a:t>
            </a:r>
          </a:p>
          <a:p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6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микрорайон 31, участок № 10.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53000" y="67582"/>
            <a:ext cx="4824413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153459" y="4949903"/>
            <a:ext cx="4545876" cy="1380494"/>
            <a:chOff x="524051" y="4301598"/>
            <a:chExt cx="4291013" cy="1367390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874944387"/>
                </p:ext>
              </p:extLst>
            </p:nvPr>
          </p:nvGraphicFramePr>
          <p:xfrm>
            <a:off x="531522" y="4883919"/>
            <a:ext cx="3809513" cy="78506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76523" y="4301598"/>
              <a:ext cx="1790337" cy="60971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Астана,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24051" y="4440668"/>
              <a:ext cx="4291013" cy="28811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43537" y="6486526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"/>
          <p:cNvSpPr/>
          <p:nvPr/>
        </p:nvSpPr>
        <p:spPr>
          <a:xfrm>
            <a:off x="5051452" y="6331079"/>
            <a:ext cx="4521389" cy="246221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000" b="1" i="1" dirty="0">
                <a:solidFill>
                  <a:srgbClr val="000000"/>
                </a:solidFill>
              </a:rPr>
              <a:t>  </a:t>
            </a:r>
            <a:r>
              <a:rPr lang="en-US" altLang="ru-RU" sz="10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0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0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0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sz="1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sz="10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937125" y="1342260"/>
            <a:ext cx="4840288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3558913081"/>
              </p:ext>
            </p:extLst>
          </p:nvPr>
        </p:nvGraphicFramePr>
        <p:xfrm>
          <a:off x="5017647" y="501361"/>
          <a:ext cx="4681688" cy="838010"/>
        </p:xfrm>
        <a:graphic>
          <a:graphicData uri="http://schemas.openxmlformats.org/drawingml/2006/table">
            <a:tbl>
              <a:tblPr/>
              <a:tblGrid>
                <a:gridCol w="10209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07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9982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kk-KZ" sz="1000" dirty="0">
                          <a:latin typeface="Times New Roman" panose="02020603050405020304" pitchFamily="18" charset="0"/>
                        </a:rPr>
                        <a:t>Критерий </a:t>
                      </a:r>
                      <a:r>
                        <a:rPr sz="1000" dirty="0">
                          <a:latin typeface="Times New Roman" panose="02020603050405020304" pitchFamily="18" charset="0"/>
                        </a:rPr>
                        <a:t>Р</a:t>
                      </a:r>
                      <a:endParaRPr lang="ru-RU" altLang="en-US" sz="1000" dirty="0"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1000" b="0" i="0" u="none" kern="1200" baseline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altLang="en-US" sz="10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15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1000" b="0" i="0" u="none" kern="1200" baseline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пониженная</a:t>
                      </a:r>
                      <a:endParaRPr lang="ru-RU" altLang="en-US" sz="1000" b="0" i="0" u="none" kern="1200" baseline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780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0,22 ≤ Р &lt; 0,29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повышенная</a:t>
                      </a:r>
                      <a:endParaRPr lang="ru-RU" altLang="en-US" sz="10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780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0,29 ≤ Р &lt; 0,3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высокая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15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очень</a:t>
                      </a:r>
                      <a:r>
                        <a:rPr lang="kk-KZ" sz="10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высокая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53000" y="2100875"/>
            <a:ext cx="48244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1294763800"/>
              </p:ext>
            </p:extLst>
          </p:nvPr>
        </p:nvGraphicFramePr>
        <p:xfrm>
          <a:off x="5019177" y="2431165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4960949" y="4669185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15836</TotalTime>
  <Words>642</Words>
  <Application>Microsoft Office PowerPoint</Application>
  <PresentationFormat>Лист A4 (210x297 мм)</PresentationFormat>
  <Paragraphs>102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2461</cp:revision>
  <cp:lastPrinted>2021-10-15T03:50:29Z</cp:lastPrinted>
  <dcterms:created xsi:type="dcterms:W3CDTF">2018-03-27T06:03:00Z</dcterms:created>
  <dcterms:modified xsi:type="dcterms:W3CDTF">2022-11-12T08:36:02Z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