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AE9008-556B-4DEC-97A2-8A0D4D7913BE}" v="1" dt="2022-11-12T09:24:10.6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BCAE9008-556B-4DEC-97A2-8A0D4D7913BE}"/>
    <pc:docChg chg="modSld">
      <pc:chgData name="Moldir" userId="df42278df007c026" providerId="LiveId" clId="{BCAE9008-556B-4DEC-97A2-8A0D4D7913BE}" dt="2022-11-12T09:24:24.720" v="1"/>
      <pc:docMkLst>
        <pc:docMk/>
      </pc:docMkLst>
      <pc:sldChg chg="modSp">
        <pc:chgData name="Moldir" userId="df42278df007c026" providerId="LiveId" clId="{BCAE9008-556B-4DEC-97A2-8A0D4D7913BE}" dt="2022-11-12T09:24:10.609" v="0"/>
        <pc:sldMkLst>
          <pc:docMk/>
          <pc:sldMk cId="0" sldId="261"/>
        </pc:sldMkLst>
        <pc:graphicFrameChg chg="mod">
          <ac:chgData name="Moldir" userId="df42278df007c026" providerId="LiveId" clId="{BCAE9008-556B-4DEC-97A2-8A0D4D7913BE}" dt="2022-11-12T09:24:10.60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BCAE9008-556B-4DEC-97A2-8A0D4D7913BE}" dt="2022-11-12T09:24:24.720" v="1"/>
        <pc:sldMkLst>
          <pc:docMk/>
          <pc:sldMk cId="334028445" sldId="265"/>
        </pc:sldMkLst>
        <pc:spChg chg="mod">
          <ac:chgData name="Moldir" userId="df42278df007c026" providerId="LiveId" clId="{BCAE9008-556B-4DEC-97A2-8A0D4D7913BE}" dt="2022-11-12T09:24:24.720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№316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455858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13 ноября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12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13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юго-западный 3-8 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4-6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мороза,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днем 8-10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тепла.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14 ноября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13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14 ноября2022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западный 6-8 м/с. Температура воздуха 4-6 мороза.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13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14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13786</TotalTime>
  <Words>605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2664</cp:revision>
  <cp:lastPrinted>2021-07-01T03:56:27Z</cp:lastPrinted>
  <dcterms:created xsi:type="dcterms:W3CDTF">2018-03-27T06:03:00Z</dcterms:created>
  <dcterms:modified xsi:type="dcterms:W3CDTF">2022-11-12T09:24:29Z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