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CCE1C8-AB3B-41D0-8B0F-B1530E8D166C}" v="1" dt="2022-11-12T09:13:13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BCCE1C8-AB3B-41D0-8B0F-B1530E8D166C}"/>
    <pc:docChg chg="modSld">
      <pc:chgData name="Moldir" userId="df42278df007c026" providerId="LiveId" clId="{5BCCE1C8-AB3B-41D0-8B0F-B1530E8D166C}" dt="2022-11-12T09:13:57.542" v="8" actId="20577"/>
      <pc:docMkLst>
        <pc:docMk/>
      </pc:docMkLst>
      <pc:sldChg chg="modSp mod">
        <pc:chgData name="Moldir" userId="df42278df007c026" providerId="LiveId" clId="{5BCCE1C8-AB3B-41D0-8B0F-B1530E8D166C}" dt="2022-11-12T09:13:46.280" v="6" actId="20577"/>
        <pc:sldMkLst>
          <pc:docMk/>
          <pc:sldMk cId="0" sldId="261"/>
        </pc:sldMkLst>
        <pc:spChg chg="mod">
          <ac:chgData name="Moldir" userId="df42278df007c026" providerId="LiveId" clId="{5BCCE1C8-AB3B-41D0-8B0F-B1530E8D166C}" dt="2022-11-12T09:13:18.869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5BCCE1C8-AB3B-41D0-8B0F-B1530E8D166C}" dt="2022-11-12T09:13:13.507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5BCCE1C8-AB3B-41D0-8B0F-B1530E8D166C}" dt="2022-11-12T09:13:46.280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5BCCE1C8-AB3B-41D0-8B0F-B1530E8D166C}" dt="2022-11-12T09:13:57.542" v="8" actId="20577"/>
        <pc:sldMkLst>
          <pc:docMk/>
          <pc:sldMk cId="334028445" sldId="265"/>
        </pc:sldMkLst>
        <pc:spChg chg="mod">
          <ac:chgData name="Moldir" userId="df42278df007c026" providerId="LiveId" clId="{5BCCE1C8-AB3B-41D0-8B0F-B1530E8D166C}" dt="2022-11-12T09:13:57.542" v="8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027684432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по 21 ч. 13 ноября 2022 г.</a:t>
            </a:r>
          </a:p>
          <a:p>
            <a:pPr lvl="0"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Осадки, днем сильные осадки (дождь, снег), гололед. Ветер юго-западный 15-20, днем порывы 23-28 м/с.   Температура воздуха ночью и днем 1-3 тепла.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13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14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снег).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15-20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порывы 23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1-3 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341117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15848</TotalTime>
  <Words>619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2523</cp:revision>
  <cp:lastPrinted>2021-07-01T03:56:27Z</cp:lastPrinted>
  <dcterms:created xsi:type="dcterms:W3CDTF">2018-03-27T06:03:00Z</dcterms:created>
  <dcterms:modified xsi:type="dcterms:W3CDTF">2022-11-12T09:14:04Z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