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87B1CD-A2C7-49C6-8D10-79024103E329}" v="1" dt="2022-11-12T09:16:58.8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EB87B1CD-A2C7-49C6-8D10-79024103E329}"/>
    <pc:docChg chg="modSld">
      <pc:chgData name="Moldir" userId="df42278df007c026" providerId="LiveId" clId="{EB87B1CD-A2C7-49C6-8D10-79024103E329}" dt="2022-11-12T09:17:13.938" v="3" actId="20577"/>
      <pc:docMkLst>
        <pc:docMk/>
      </pc:docMkLst>
      <pc:sldChg chg="modSp mod">
        <pc:chgData name="Moldir" userId="df42278df007c026" providerId="LiveId" clId="{EB87B1CD-A2C7-49C6-8D10-79024103E329}" dt="2022-11-12T09:16:58.826" v="1"/>
        <pc:sldMkLst>
          <pc:docMk/>
          <pc:sldMk cId="0" sldId="261"/>
        </pc:sldMkLst>
        <pc:graphicFrameChg chg="mod modGraphic">
          <ac:chgData name="Moldir" userId="df42278df007c026" providerId="LiveId" clId="{EB87B1CD-A2C7-49C6-8D10-79024103E329}" dt="2022-11-12T09:16:58.826" v="1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EB87B1CD-A2C7-49C6-8D10-79024103E329}" dt="2022-11-12T09:17:13.938" v="3" actId="20577"/>
        <pc:sldMkLst>
          <pc:docMk/>
          <pc:sldMk cId="334028445" sldId="265"/>
        </pc:sldMkLst>
        <pc:spChg chg="mod">
          <ac:chgData name="Moldir" userId="df42278df007c026" providerId="LiveId" clId="{EB87B1CD-A2C7-49C6-8D10-79024103E329}" dt="2022-11-12T09:17:13.938" v="3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295242701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316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12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910015"/>
              </p:ext>
            </p:extLst>
          </p:nvPr>
        </p:nvGraphicFramePr>
        <p:xfrm>
          <a:off x="5006749" y="3995153"/>
          <a:ext cx="4691064" cy="2585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31940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6980"/>
            <a:ext cx="4798916" cy="18620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13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13 ноября 2022 г.</a:t>
            </a:r>
          </a:p>
          <a:p>
            <a:pPr lvl="0" algn="just"/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Ночью осадки, днем небольшие осадки (снег, дождь). Гололед, ночью низовая метель. Ветер юго-западный 9-14, порывы 15-20 м/с. Температура воздуха ночью около 0 градусов, днем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1-3 тепла.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13 ноября до 09 ч. 14 ноября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Осадки (дождь, снег), гололед, низовая метель. Ветер южный 9-14, порывы 15-20 м/с. Температура воздуха 1-3 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13 ноября , ночью 14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17944</TotalTime>
  <Words>672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2912</cp:revision>
  <cp:lastPrinted>2021-11-30T05:55:24Z</cp:lastPrinted>
  <dcterms:created xsi:type="dcterms:W3CDTF">2018-03-27T06:03:00Z</dcterms:created>
  <dcterms:modified xsi:type="dcterms:W3CDTF">2022-11-12T09:17:14Z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