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040382EC-B6A9-44B3-A1DA-B0E7A27B3ED6}"/>
    <pc:docChg chg="custSel modSld">
      <pc:chgData name="Moldir" userId="df42278df007c026" providerId="LiveId" clId="{040382EC-B6A9-44B3-A1DA-B0E7A27B3ED6}" dt="2022-11-12T09:18:59.793" v="44" actId="207"/>
      <pc:docMkLst>
        <pc:docMk/>
      </pc:docMkLst>
      <pc:sldChg chg="modSp mod">
        <pc:chgData name="Moldir" userId="df42278df007c026" providerId="LiveId" clId="{040382EC-B6A9-44B3-A1DA-B0E7A27B3ED6}" dt="2022-11-12T09:18:59.793" v="44" actId="207"/>
        <pc:sldMkLst>
          <pc:docMk/>
          <pc:sldMk cId="0" sldId="261"/>
        </pc:sldMkLst>
        <pc:graphicFrameChg chg="modGraphic">
          <ac:chgData name="Moldir" userId="df42278df007c026" providerId="LiveId" clId="{040382EC-B6A9-44B3-A1DA-B0E7A27B3ED6}" dt="2022-11-12T09:18:30.741" v="43" actId="20577"/>
          <ac:graphicFrameMkLst>
            <pc:docMk/>
            <pc:sldMk cId="0" sldId="261"/>
            <ac:graphicFrameMk id="15" creationId="{94CC0974-E1E4-47F3-9A8B-49A879A3B96B}"/>
          </ac:graphicFrameMkLst>
        </pc:graphicFrameChg>
        <pc:graphicFrameChg chg="modGraphic">
          <ac:chgData name="Moldir" userId="df42278df007c026" providerId="LiveId" clId="{040382EC-B6A9-44B3-A1DA-B0E7A27B3ED6}" dt="2022-11-12T09:18:59.793" v="44" actId="207"/>
          <ac:graphicFrameMkLst>
            <pc:docMk/>
            <pc:sldMk cId="0" sldId="261"/>
            <ac:graphicFrameMk id="19" creationId="{00000000-0000-0000-0000-000000000000}"/>
          </ac:graphicFrameMkLst>
        </pc:graphicFrameChg>
      </pc:sldChg>
    </pc:docChg>
  </pc:docChgLst>
  <pc:docChgLst>
    <pc:chgData name="Moldir Kabdualieva" userId="df42278df007c026" providerId="LiveId" clId="{173013EC-D236-4DDF-8F9B-F3E1EA282660}"/>
    <pc:docChg chg="modSld">
      <pc:chgData name="Moldir Kabdualieva" userId="df42278df007c026" providerId="LiveId" clId="{173013EC-D236-4DDF-8F9B-F3E1EA282660}" dt="2022-11-06T09:37:54.716" v="93" actId="20577"/>
      <pc:docMkLst>
        <pc:docMk/>
      </pc:docMkLst>
      <pc:sldChg chg="modSp mod">
        <pc:chgData name="Moldir Kabdualieva" userId="df42278df007c026" providerId="LiveId" clId="{173013EC-D236-4DDF-8F9B-F3E1EA282660}" dt="2022-11-06T09:36:33.640" v="87" actId="20577"/>
        <pc:sldMkLst>
          <pc:docMk/>
          <pc:sldMk cId="0" sldId="261"/>
        </pc:sldMkLst>
        <pc:graphicFrameChg chg="modGraphic">
          <ac:chgData name="Moldir Kabdualieva" userId="df42278df007c026" providerId="LiveId" clId="{173013EC-D236-4DDF-8F9B-F3E1EA282660}" dt="2022-11-06T09:36:33.640" v="87"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173013EC-D236-4DDF-8F9B-F3E1EA282660}" dt="2022-11-06T09:37:54.716" v="93" actId="20577"/>
        <pc:sldMkLst>
          <pc:docMk/>
          <pc:sldMk cId="334028445" sldId="265"/>
        </pc:sldMkLst>
        <pc:spChg chg="add mod">
          <ac:chgData name="Moldir Kabdualieva" userId="df42278df007c026" providerId="LiveId" clId="{173013EC-D236-4DDF-8F9B-F3E1EA282660}" dt="2022-11-06T09:37:44.931" v="91" actId="1076"/>
          <ac:spMkLst>
            <pc:docMk/>
            <pc:sldMk cId="334028445" sldId="265"/>
            <ac:spMk id="3" creationId="{37543FA0-C8F8-C464-FD20-6B9B8F3CD36D}"/>
          </ac:spMkLst>
        </pc:spChg>
        <pc:spChg chg="mod">
          <ac:chgData name="Moldir Kabdualieva" userId="df42278df007c026" providerId="LiveId" clId="{173013EC-D236-4DDF-8F9B-F3E1EA282660}" dt="2022-11-06T09:37:54.716" v="93" actId="20577"/>
          <ac:spMkLst>
            <pc:docMk/>
            <pc:sldMk cId="334028445" sldId="265"/>
            <ac:spMk id="19" creationId="{00000000-0000-0000-0000-000000000000}"/>
          </ac:spMkLst>
        </pc:spChg>
        <pc:spChg chg="del mod">
          <ac:chgData name="Moldir Kabdualieva" userId="df42278df007c026" providerId="LiveId" clId="{173013EC-D236-4DDF-8F9B-F3E1EA282660}" dt="2022-11-06T09:37:23.504" v="89"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53000" y="233362"/>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678097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chemeClr val="tx2">
                              <a:lumMod val="75000"/>
                            </a:schemeClr>
                          </a:solidFill>
                          <a:latin typeface="Times New Roman" panose="02020603050405020304" pitchFamily="18" charset="0"/>
                          <a:cs typeface="Times New Roman" panose="02020603050405020304" pitchFamily="18" charset="0"/>
                        </a:rPr>
                        <a:t>Петропавл</a:t>
                      </a: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№316 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12 </a:t>
                      </a:r>
                      <a:r>
                        <a:rPr lang="kk-KZ" altLang="ru-RU" sz="1200" b="1" i="1" dirty="0">
                          <a:solidFill>
                            <a:schemeClr val="tx2">
                              <a:lumMod val="75000"/>
                            </a:schemeClr>
                          </a:solidFill>
                          <a:latin typeface="Times New Roman" pitchFamily="18" charset="0"/>
                          <a:cs typeface="Times New Roman" pitchFamily="18" charset="0"/>
                        </a:rPr>
                        <a:t>қараша</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solidFill>
                  <a:srgbClr val="000000"/>
                </a:solidFill>
                <a:latin typeface="Times New Roman" pitchFamily="18" charset="0"/>
                <a:cs typeface="Times New Roman" pitchFamily="18" charset="0"/>
              </a:rPr>
              <a:t>12 </a:t>
            </a:r>
            <a:r>
              <a:rPr lang="kk-KZ" altLang="ru-RU" sz="1200" b="1" dirty="0">
                <a:solidFill>
                  <a:srgbClr val="000000"/>
                </a:solidFill>
                <a:latin typeface="Times New Roman" pitchFamily="18" charset="0"/>
                <a:cs typeface="Times New Roman" pitchFamily="18" charset="0"/>
              </a:rPr>
              <a:t>қараша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91292043"/>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1113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5008" y="332656"/>
            <a:ext cx="4680520" cy="1954381"/>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kk-KZ" altLang="ru-RU" sz="1100" b="1" dirty="0">
                <a:solidFill>
                  <a:srgbClr val="000000"/>
                </a:solidFill>
                <a:latin typeface="Times New Roman" pitchFamily="18" charset="0"/>
                <a:cs typeface="Times New Roman" pitchFamily="18" charset="0"/>
              </a:rPr>
              <a:t>13 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12 </a:t>
            </a:r>
            <a:r>
              <a:rPr lang="kk-KZ" altLang="ru-RU" sz="1100" b="1" dirty="0">
                <a:solidFill>
                  <a:srgbClr val="000000"/>
                </a:solidFill>
                <a:latin typeface="Times New Roman" pitchFamily="18" charset="0"/>
                <a:cs typeface="Times New Roman" pitchFamily="18" charset="0"/>
              </a:rPr>
              <a:t>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13 қарашаға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 (жаңбыр, қар</a:t>
            </a:r>
            <a:r>
              <a:rPr lang="ru-RU" sz="1100" dirty="0">
                <a:latin typeface="Times New Roman" pitchFamily="18" charset="0"/>
                <a:cs typeface="Times New Roman" pitchFamily="18" charset="0"/>
              </a:rPr>
              <a:t>)</a:t>
            </a:r>
            <a:r>
              <a:rPr lang="kk-KZ" sz="1100" dirty="0">
                <a:latin typeface="Times New Roman" pitchFamily="18" charset="0"/>
                <a:cs typeface="Times New Roman" pitchFamily="18" charset="0"/>
              </a:rPr>
              <a:t>, көқтайғақ, бұрқасын. Оңтүстік-батыстан жел соғады, күші 15-20, күндіз екпіні 23-28 м/с. Ауа температурасы түнде </a:t>
            </a:r>
            <a:r>
              <a:rPr lang="ru-RU" sz="1100" dirty="0" err="1">
                <a:latin typeface="Times New Roman" pitchFamily="18" charset="0"/>
                <a:cs typeface="Times New Roman" pitchFamily="18" charset="0"/>
              </a:rPr>
              <a:t>және</a:t>
            </a:r>
            <a:r>
              <a:rPr lang="ru-RU" sz="1100" dirty="0"/>
              <a:t>  </a:t>
            </a:r>
            <a:r>
              <a:rPr lang="kk-KZ" sz="1100" dirty="0">
                <a:latin typeface="Times New Roman" pitchFamily="18" charset="0"/>
                <a:cs typeface="Times New Roman" pitchFamily="18" charset="0"/>
              </a:rPr>
              <a:t>күндіз 0-2 градус жылы.</a:t>
            </a:r>
          </a:p>
          <a:p>
            <a:pPr indent="182563" algn="ctr"/>
            <a:r>
              <a:rPr lang="ru-RU" altLang="ru-RU" sz="1100" b="1" dirty="0">
                <a:solidFill>
                  <a:srgbClr val="000000"/>
                </a:solidFill>
                <a:latin typeface="Times New Roman" pitchFamily="18" charset="0"/>
                <a:cs typeface="Times New Roman" pitchFamily="18" charset="0"/>
              </a:rPr>
              <a:t>14 </a:t>
            </a:r>
            <a:r>
              <a:rPr lang="kk-KZ" sz="1100" b="1" dirty="0">
                <a:solidFill>
                  <a:srgbClr val="000000"/>
                </a:solidFill>
                <a:latin typeface="Times New Roman" pitchFamily="18" charset="0"/>
                <a:cs typeface="Times New Roman" pitchFamily="18" charset="0"/>
              </a:rPr>
              <a:t>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13 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14 </a:t>
            </a:r>
            <a:r>
              <a:rPr lang="kk-KZ" sz="1100" b="1" dirty="0">
                <a:solidFill>
                  <a:srgbClr val="000000"/>
                </a:solidFill>
                <a:latin typeface="Times New Roman" pitchFamily="18" charset="0"/>
                <a:cs typeface="Times New Roman" pitchFamily="18" charset="0"/>
              </a:rPr>
              <a:t>қарашаға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 (жаңбыр, қар</a:t>
            </a:r>
            <a:r>
              <a:rPr lang="ru-RU" sz="1100" dirty="0">
                <a:latin typeface="Times New Roman" pitchFamily="18" charset="0"/>
                <a:cs typeface="Times New Roman" pitchFamily="18" charset="0"/>
              </a:rPr>
              <a:t>)</a:t>
            </a:r>
            <a:r>
              <a:rPr lang="kk-KZ" sz="1100" dirty="0">
                <a:latin typeface="Times New Roman" pitchFamily="18" charset="0"/>
                <a:cs typeface="Times New Roman" pitchFamily="18" charset="0"/>
              </a:rPr>
              <a:t>, көқтайғақ, бұрқасын. Оңтүстік-батыстан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15-20,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23-28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0-2 </a:t>
            </a:r>
            <a:r>
              <a:rPr lang="kk-KZ" sz="1100">
                <a:latin typeface="Times New Roman" pitchFamily="18" charset="0"/>
                <a:cs typeface="Times New Roman" pitchFamily="18" charset="0"/>
              </a:rPr>
              <a:t>градус жылы</a:t>
            </a:r>
            <a:r>
              <a:rPr lang="ru-RU" sz="1100">
                <a:latin typeface="Times New Roman" pitchFamily="18" charset="0"/>
                <a:cs typeface="Times New Roman" pitchFamily="18" charset="0"/>
              </a:rPr>
              <a:t>.</a:t>
            </a:r>
            <a:r>
              <a:rPr lang="ru-RU" altLang="en-US" sz="1100">
                <a:solidFill>
                  <a:srgbClr val="000000"/>
                </a:solidFill>
                <a:latin typeface="Times New Roman" pitchFamily="18" charset="0"/>
                <a:cs typeface="Times New Roman" pitchFamily="18" charset="0"/>
                <a:sym typeface="+mn-ea"/>
              </a:rPr>
              <a:t> </a:t>
            </a:r>
            <a:endParaRPr lang="ru-RU" altLang="en-US" sz="1100" dirty="0">
              <a:solidFill>
                <a:srgbClr val="000000"/>
              </a:solidFill>
              <a:latin typeface="Times New Roman" pitchFamily="18" charset="0"/>
              <a:cs typeface="Times New Roman" pitchFamily="18" charset="0"/>
              <a:sym typeface="+mn-ea"/>
            </a:endParaRPr>
          </a:p>
        </p:txBody>
      </p:sp>
      <p:sp>
        <p:nvSpPr>
          <p:cNvPr id="20" name="TextBox 13"/>
          <p:cNvSpPr txBox="1"/>
          <p:nvPr/>
        </p:nvSpPr>
        <p:spPr>
          <a:xfrm>
            <a:off x="5025008" y="2276872"/>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13 қарашада</a:t>
            </a:r>
            <a:r>
              <a:rPr lang="ru-RU" sz="1100" dirty="0">
                <a:solidFill>
                  <a:schemeClr val="tx1"/>
                </a:solidFill>
                <a:latin typeface="Times New Roman" panose="02020603050405020304" pitchFamily="18" charset="0"/>
                <a:cs typeface="Times New Roman" panose="02020603050405020304" pitchFamily="18" charset="0"/>
              </a:rPr>
              <a:t>, 14 </a:t>
            </a:r>
            <a:r>
              <a:rPr lang="ru-RU" sz="11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37543FA0-C8F8-C464-FD20-6B9B8F3CD36D}"/>
              </a:ext>
            </a:extLst>
          </p:cNvPr>
          <p:cNvSpPr txBox="1"/>
          <p:nvPr/>
        </p:nvSpPr>
        <p:spPr>
          <a:xfrm>
            <a:off x="362328" y="817547"/>
            <a:ext cx="4953000" cy="369332"/>
          </a:xfrm>
          <a:prstGeom prst="rect">
            <a:avLst/>
          </a:prstGeom>
          <a:noFill/>
        </p:spPr>
        <p:txBody>
          <a:bodyPr wrap="squar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13105</TotalTime>
  <Words>624</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2437</cp:revision>
  <cp:lastPrinted>2021-07-01T03:56:27Z</cp:lastPrinted>
  <dcterms:created xsi:type="dcterms:W3CDTF">2018-03-27T06:03:00Z</dcterms:created>
  <dcterms:modified xsi:type="dcterms:W3CDTF">2022-11-12T09:19:08Z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