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docChgLst>
    <pc:chgData name="Moldir Kabdualieva" userId="df42278df007c026" providerId="LiveId" clId="{8FE72046-F657-49EB-9ED1-E46FEC87E227}"/>
    <pc:docChg chg="modSld">
      <pc:chgData name="Moldir Kabdualieva" userId="df42278df007c026" providerId="LiveId" clId="{8FE72046-F657-49EB-9ED1-E46FEC87E227}" dt="2022-11-12T08:45:30.727" v="37" actId="20577"/>
      <pc:docMkLst>
        <pc:docMk/>
      </pc:docMkLst>
      <pc:sldChg chg="modSp mod">
        <pc:chgData name="Moldir Kabdualieva" userId="df42278df007c026" providerId="LiveId" clId="{8FE72046-F657-49EB-9ED1-E46FEC87E227}" dt="2022-11-12T08:45:30.727" v="37" actId="20577"/>
        <pc:sldMkLst>
          <pc:docMk/>
          <pc:sldMk cId="0" sldId="261"/>
        </pc:sldMkLst>
        <pc:spChg chg="mod">
          <ac:chgData name="Moldir Kabdualieva" userId="df42278df007c026" providerId="LiveId" clId="{8FE72046-F657-49EB-9ED1-E46FEC87E227}" dt="2022-11-12T08:45:30.727" v="37" actId="20577"/>
          <ac:spMkLst>
            <pc:docMk/>
            <pc:sldMk cId="0" sldId="261"/>
            <ac:spMk id="14" creationId="{00000000-0000-0000-0000-000000000000}"/>
          </ac:spMkLst>
        </pc:spChg>
        <pc:graphicFrameChg chg="modGraphic">
          <ac:chgData name="Moldir Kabdualieva" userId="df42278df007c026" providerId="LiveId" clId="{8FE72046-F657-49EB-9ED1-E46FEC87E227}" dt="2022-11-12T08:42:05.718" v="35"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№316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57784" cy="2677656"/>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13 қарашаға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12 </a:t>
            </a:r>
            <a:r>
              <a:rPr lang="kk-KZ" altLang="ru-RU" sz="1200" b="1" dirty="0">
                <a:solidFill>
                  <a:srgbClr val="000000"/>
                </a:solidFill>
                <a:latin typeface="Times New Roman" pitchFamily="18" charset="0"/>
                <a:cs typeface="Times New Roman" pitchFamily="18" charset="0"/>
              </a:rPr>
              <a:t>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a:t>
            </a:r>
            <a:r>
              <a:rPr lang="kk-KZ" altLang="ru-RU" sz="1200" b="1" dirty="0">
                <a:solidFill>
                  <a:srgbClr val="000000"/>
                </a:solidFill>
                <a:latin typeface="Times New Roman" pitchFamily="18" charset="0"/>
                <a:cs typeface="Times New Roman" pitchFamily="18" charset="0"/>
              </a:rPr>
              <a:t>13 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ru-RU" sz="1200" dirty="0" err="1">
                <a:latin typeface="Times New Roman" pitchFamily="18" charset="0"/>
                <a:cs typeface="Times New Roman" pitchFamily="18" charset="0"/>
              </a:rPr>
              <a:t>Бұлтты, кей</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уақыттарда жауын-шашын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(жаңбыр, қар</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жауады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бұрқасын, көктайғақ болады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Оңтүстік-батыстан, батыстан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 күші </a:t>
            </a:r>
            <a:r>
              <a:rPr lang="ru-RU" sz="1200" dirty="0">
                <a:latin typeface="Times New Roman" pitchFamily="18" charset="0"/>
                <a:cs typeface="Times New Roman" pitchFamily="18" charset="0"/>
              </a:rPr>
              <a:t>17-22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 </a:t>
            </a:r>
            <a:r>
              <a:rPr lang="ru-RU" sz="1200" dirty="0">
                <a:latin typeface="Times New Roman" pitchFamily="18" charset="0"/>
                <a:cs typeface="Times New Roman" pitchFamily="18" charset="0"/>
              </a:rPr>
              <a:t>1-3, </a:t>
            </a:r>
            <a:r>
              <a:rPr lang="ru-RU" sz="1200" dirty="0" err="1">
                <a:latin typeface="Times New Roman" pitchFamily="18" charset="0"/>
                <a:cs typeface="Times New Roman" pitchFamily="18" charset="0"/>
              </a:rPr>
              <a:t>күндіз </a:t>
            </a:r>
            <a:r>
              <a:rPr lang="ru-RU" sz="1200" dirty="0">
                <a:latin typeface="Times New Roman" pitchFamily="18" charset="0"/>
                <a:cs typeface="Times New Roman" pitchFamily="18" charset="0"/>
              </a:rPr>
              <a:t>5-7 градус </a:t>
            </a:r>
            <a:r>
              <a:rPr lang="ru-RU" sz="1200" dirty="0" err="1">
                <a:latin typeface="Times New Roman" pitchFamily="18" charset="0"/>
                <a:cs typeface="Times New Roman" pitchFamily="18" charset="0"/>
              </a:rPr>
              <a:t>жылы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a:p>
            <a:pPr lvl="0" algn="ctr"/>
            <a:r>
              <a:rPr lang="kk-KZ" sz="1200" b="1" dirty="0">
                <a:solidFill>
                  <a:srgbClr val="000000"/>
                </a:solidFill>
                <a:latin typeface="Times New Roman" pitchFamily="18" charset="0"/>
                <a:cs typeface="Times New Roman" pitchFamily="18" charset="0"/>
              </a:rPr>
              <a:t>14 қарашаға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13 қараша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14 </a:t>
            </a:r>
            <a:r>
              <a:rPr lang="ru-RU" sz="1200" b="1" dirty="0" err="1">
                <a:solidFill>
                  <a:srgbClr val="000000"/>
                </a:solidFill>
                <a:latin typeface="Times New Roman" pitchFamily="18" charset="0"/>
                <a:cs typeface="Times New Roman" pitchFamily="18" charset="0"/>
              </a:rPr>
              <a:t>қараша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Бұлтты, </a:t>
            </a:r>
            <a:r>
              <a:rPr lang="ru-RU" sz="1200" dirty="0" err="1">
                <a:latin typeface="Times New Roman" pitchFamily="18" charset="0"/>
                <a:cs typeface="Times New Roman" pitchFamily="18" charset="0"/>
              </a:rPr>
              <a:t>кей</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уақыттарда жауын-шашын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(жаңбыр, қар</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жауады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жаяу</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бұрқасын болады</a:t>
            </a:r>
            <a:r>
              <a:rPr lang="kk-KZ" sz="1200" dirty="0">
                <a:latin typeface="Times New Roman" pitchFamily="18" charset="0"/>
                <a:cs typeface="Times New Roman" pitchFamily="18" charset="0"/>
              </a:rPr>
              <a:t>. Оңтүстік-батыстан, батыстан жел соғады, күші 7-12, екпіні 16 м/с. Ауа температурасы 0-2 градус  жылы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4964760"/>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latin typeface="Times New Roman" pitchFamily="18" charset="0"/>
                          <a:cs typeface="Times New Roman" pitchFamily="18" charset="0"/>
                        </a:rPr>
                        <a:t>0,01</a:t>
                      </a:r>
                      <a:endParaRPr lang="ru-RU" sz="1000" dirty="0">
                        <a:latin typeface="Times New Roman" pitchFamily="18" charset="0"/>
                        <a:cs typeface="Times New Roman"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latin typeface="Times New Roman" pitchFamily="18" charset="0"/>
                          <a:cs typeface="Times New Roman" pitchFamily="18" charset="0"/>
                        </a:rPr>
                        <a:t>0,01</a:t>
                      </a:r>
                      <a:endParaRPr lang="ru-RU" sz="1000" dirty="0">
                        <a:latin typeface="Times New Roman" pitchFamily="18" charset="0"/>
                        <a:cs typeface="Times New Roman"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latin typeface="Times New Roman" pitchFamily="18" charset="0"/>
                          <a:cs typeface="Times New Roman" pitchFamily="18" charset="0"/>
                        </a:rPr>
                        <a:t>0,1</a:t>
                      </a:r>
                      <a:endParaRPr lang="ru-RU" sz="1000" dirty="0">
                        <a:latin typeface="Times New Roman" pitchFamily="18" charset="0"/>
                        <a:cs typeface="Times New Roman"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483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latin typeface="Times New Roman" pitchFamily="18" charset="0"/>
                          <a:cs typeface="Times New Roman" pitchFamily="18" charset="0"/>
                        </a:rPr>
                        <a:t>0,1</a:t>
                      </a:r>
                      <a:endParaRPr lang="ru-RU" sz="1000" dirty="0">
                        <a:latin typeface="Times New Roman" pitchFamily="18" charset="0"/>
                        <a:cs typeface="Times New Roman"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latin typeface="Times New Roman" pitchFamily="18" charset="0"/>
                          <a:cs typeface="Times New Roman" pitchFamily="18" charset="0"/>
                        </a:rPr>
                        <a:t>0,2</a:t>
                      </a:r>
                      <a:endParaRPr lang="ru-RU" sz="1000" dirty="0">
                        <a:latin typeface="Times New Roman" pitchFamily="18" charset="0"/>
                        <a:cs typeface="Times New Roman"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latin typeface="Times New Roman" pitchFamily="18" charset="0"/>
                          <a:cs typeface="Times New Roman" pitchFamily="18" charset="0"/>
                        </a:rPr>
                        <a:t>0,2</a:t>
                      </a:r>
                      <a:endParaRPr lang="ru-RU" sz="1000" dirty="0">
                        <a:latin typeface="Times New Roman" pitchFamily="18" charset="0"/>
                        <a:cs typeface="Times New Roman"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latin typeface="Times New Roman" pitchFamily="18" charset="0"/>
                          <a:cs typeface="Times New Roman" pitchFamily="18" charset="0"/>
                        </a:rPr>
                        <a:t>0</a:t>
                      </a:r>
                      <a:endParaRPr lang="ru-RU" sz="1000" dirty="0">
                        <a:latin typeface="Times New Roman" pitchFamily="18" charset="0"/>
                        <a:cs typeface="Times New Roman"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a:t>
            </a:r>
            <a:r>
              <a:rPr lang="en-US" altLang="ru-RU" sz="1200" b="1" dirty="0">
                <a:latin typeface="Times New Roman" panose="02020603050405020304" pitchFamily="18" charset="0"/>
                <a:cs typeface="Times New Roman" panose="02020603050405020304" pitchFamily="18" charset="0"/>
              </a:rPr>
              <a:t>2</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428868"/>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13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14 </a:t>
            </a:r>
            <a:r>
              <a:rPr lang="ru-RU" sz="1200" dirty="0" err="1">
                <a:solidFill>
                  <a:schemeClr val="tx1"/>
                </a:solidFill>
                <a:latin typeface="Times New Roman" panose="02020603050405020304" pitchFamily="18" charset="0"/>
                <a:cs typeface="Times New Roman" panose="02020603050405020304" pitchFamily="18" charset="0"/>
              </a:rPr>
              <a:t>қарашаға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4290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Прямоугольник 2"/>
          <p:cNvSpPr/>
          <p:nvPr/>
        </p:nvSpPr>
        <p:spPr>
          <a:xfrm>
            <a:off x="283548" y="379672"/>
            <a:ext cx="4441622" cy="954107"/>
          </a:xfrm>
          <a:prstGeom prst="rect">
            <a:avLst/>
          </a:prstGeom>
        </p:spPr>
        <p:txBody>
          <a:bodyPr wrap="square">
            <a:spAutoFit/>
          </a:bodyPr>
          <a:lstStyle/>
          <a:p>
            <a:pPr algn="ctr"/>
            <a:r>
              <a:rPr lang="ru-RU" sz="1400" b="1" dirty="0" err="1">
                <a:solidFill>
                  <a:srgbClr val="000000"/>
                </a:solidFill>
                <a:latin typeface="Times New Roman" pitchFamily="18" charset="0"/>
                <a:cs typeface="Times New Roman" pitchFamily="18" charset="0"/>
                <a:sym typeface="+mn-ea"/>
              </a:rPr>
              <a:t>ҚМЖ</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КЕЗІНДЕ</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ХАЛЫҚҚА</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АРНАЛҒАН</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ҰСЫНЫСТАР</a:t>
            </a:r>
            <a:endParaRPr lang="ru-RU" sz="1400" b="1" dirty="0">
              <a:solidFill>
                <a:srgbClr val="000000"/>
              </a:solidFill>
              <a:latin typeface="Times New Roman" pitchFamily="18" charset="0"/>
              <a:cs typeface="Times New Roman" pitchFamily="18" charset="0"/>
              <a:sym typeface="+mn-ea"/>
            </a:endParaRPr>
          </a:p>
          <a:p>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a:p>
            <a:pPr algn="ctr"/>
            <a:endParaRPr lang="ru-RU" sz="1400" b="1"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13730</TotalTime>
  <Words>666</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2509</cp:revision>
  <cp:lastPrinted>2021-07-01T07:38:07Z</cp:lastPrinted>
  <dcterms:created xsi:type="dcterms:W3CDTF">2018-03-27T06:03:00Z</dcterms:created>
  <dcterms:modified xsi:type="dcterms:W3CDTF">2022-11-12T08:45:39Z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