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CD53E7-DD0B-4563-94BD-993D089C8B0C}" v="1" dt="2022-11-12T08:45:10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22CD53E7-DD0B-4563-94BD-993D089C8B0C}"/>
    <pc:docChg chg="modSld">
      <pc:chgData name="Moldir Kabdualieva" userId="df42278df007c026" providerId="LiveId" clId="{22CD53E7-DD0B-4563-94BD-993D089C8B0C}" dt="2022-11-12T08:45:25.132" v="3" actId="20577"/>
      <pc:docMkLst>
        <pc:docMk/>
      </pc:docMkLst>
      <pc:sldChg chg="modSp mod">
        <pc:chgData name="Moldir Kabdualieva" userId="df42278df007c026" providerId="LiveId" clId="{22CD53E7-DD0B-4563-94BD-993D089C8B0C}" dt="2022-11-12T08:45:25.132" v="3" actId="20577"/>
        <pc:sldMkLst>
          <pc:docMk/>
          <pc:sldMk cId="0" sldId="261"/>
        </pc:sldMkLst>
        <pc:spChg chg="mod">
          <ac:chgData name="Moldir Kabdualieva" userId="df42278df007c026" providerId="LiveId" clId="{22CD53E7-DD0B-4563-94BD-993D089C8B0C}" dt="2022-11-12T08:45:25.132" v="3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22CD53E7-DD0B-4563-94BD-993D089C8B0C}" dt="2022-11-12T08:45:18.152" v="1" actId="1076"/>
          <ac:spMkLst>
            <pc:docMk/>
            <pc:sldMk cId="0" sldId="261"/>
            <ac:spMk id="16" creationId="{00000000-0000-0000-0000-000000000000}"/>
          </ac:spMkLst>
        </pc:spChg>
        <pc:graphicFrameChg chg="mod">
          <ac:chgData name="Moldir Kabdualieva" userId="df42278df007c026" providerId="LiveId" clId="{22CD53E7-DD0B-4563-94BD-993D089C8B0C}" dt="2022-11-12T08:45:10.14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12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осадки (дождь, снег), метель, гололед. Ветер юго-западный, западный 17-22 м/с. Температура воздуха ночью 1-3, днем 5-7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14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14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осадки (дождь, снег), низовая метель. Ветер юго-западный, западный 7-12, порывы 16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0-2 тепла. 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705120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7046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1032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5741" y="287681"/>
            <a:ext cx="4410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НМУ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13905</TotalTime>
  <Words>660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2534</cp:revision>
  <cp:lastPrinted>2021-02-03T11:37:00Z</cp:lastPrinted>
  <dcterms:created xsi:type="dcterms:W3CDTF">2018-03-27T06:03:00Z</dcterms:created>
  <dcterms:modified xsi:type="dcterms:W3CDTF">2022-11-12T08:45:29Z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