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9E0664-567D-483B-BE1B-C87E3E381741}" v="1" dt="2022-11-12T09:18:50.9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B19E0664-567D-483B-BE1B-C87E3E381741}"/>
    <pc:docChg chg="custSel modSld">
      <pc:chgData name="Moldir" userId="df42278df007c026" providerId="LiveId" clId="{B19E0664-567D-483B-BE1B-C87E3E381741}" dt="2022-11-12T09:18:57.012" v="1" actId="207"/>
      <pc:docMkLst>
        <pc:docMk/>
      </pc:docMkLst>
      <pc:sldChg chg="modSp mod">
        <pc:chgData name="Moldir" userId="df42278df007c026" providerId="LiveId" clId="{B19E0664-567D-483B-BE1B-C87E3E381741}" dt="2022-11-12T09:18:57.012" v="1" actId="207"/>
        <pc:sldMkLst>
          <pc:docMk/>
          <pc:sldMk cId="0" sldId="261"/>
        </pc:sldMkLst>
        <pc:graphicFrameChg chg="mod">
          <ac:chgData name="Moldir" userId="df42278df007c026" providerId="LiveId" clId="{B19E0664-567D-483B-BE1B-C87E3E381741}" dt="2022-11-12T09:18:50.91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B19E0664-567D-483B-BE1B-C87E3E381741}" dt="2022-11-12T09:18:57.012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07323327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12</a:t>
            </a:r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71871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 ноября по 21 ч. 13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Осадки (дождь, снег), гололед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, метель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Ветер юго-западный 15-20, днем порывы 23-28 м/с. Температура воздуха ночью и днем 0-2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09 ч. 14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Осадки (дождь, снег), гололед, метель. Ветер юго-западный 15-20, порывы 23-28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81534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13262</TotalTime>
  <Words>653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2468</cp:revision>
  <cp:lastPrinted>2021-07-01T03:56:27Z</cp:lastPrinted>
  <dcterms:created xsi:type="dcterms:W3CDTF">2018-03-27T06:03:00Z</dcterms:created>
  <dcterms:modified xsi:type="dcterms:W3CDTF">2022-11-12T09:19:00Z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