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C7DF55F-F4BB-48AE-B18E-FF5CE5243E70}"/>
    <pc:docChg chg="custSel modSld">
      <pc:chgData name="Moldir" userId="df42278df007c026" providerId="LiveId" clId="{2C7DF55F-F4BB-48AE-B18E-FF5CE5243E70}" dt="2022-11-12T09:40:18.613" v="50" actId="14100"/>
      <pc:docMkLst>
        <pc:docMk/>
      </pc:docMkLst>
      <pc:sldChg chg="modSp mod">
        <pc:chgData name="Moldir" userId="df42278df007c026" providerId="LiveId" clId="{2C7DF55F-F4BB-48AE-B18E-FF5CE5243E70}" dt="2022-11-12T09:39:00.904" v="44" actId="207"/>
        <pc:sldMkLst>
          <pc:docMk/>
          <pc:sldMk cId="0" sldId="261"/>
        </pc:sldMkLst>
        <pc:spChg chg="mod">
          <ac:chgData name="Moldir" userId="df42278df007c026" providerId="LiveId" clId="{2C7DF55F-F4BB-48AE-B18E-FF5CE5243E70}" dt="2022-11-12T09:38:53.306" v="43" actId="20577"/>
          <ac:spMkLst>
            <pc:docMk/>
            <pc:sldMk cId="0" sldId="261"/>
            <ac:spMk id="14" creationId="{00000000-0000-0000-0000-000000000000}"/>
          </ac:spMkLst>
        </pc:spChg>
        <pc:spChg chg="mod">
          <ac:chgData name="Moldir" userId="df42278df007c026" providerId="LiveId" clId="{2C7DF55F-F4BB-48AE-B18E-FF5CE5243E70}" dt="2022-11-12T09:39:00.904" v="44" actId="207"/>
          <ac:spMkLst>
            <pc:docMk/>
            <pc:sldMk cId="0" sldId="261"/>
            <ac:spMk id="22" creationId="{00000000-0000-0000-0000-000000000000}"/>
          </ac:spMkLst>
        </pc:spChg>
        <pc:graphicFrameChg chg="modGraphic">
          <ac:chgData name="Moldir" userId="df42278df007c026" providerId="LiveId" clId="{2C7DF55F-F4BB-48AE-B18E-FF5CE5243E70}" dt="2022-11-12T09:38:24.913" v="39" actId="20577"/>
          <ac:graphicFrameMkLst>
            <pc:docMk/>
            <pc:sldMk cId="0" sldId="261"/>
            <ac:graphicFrameMk id="15" creationId="{94CC0974-E1E4-47F3-9A8B-49A879A3B96B}"/>
          </ac:graphicFrameMkLst>
        </pc:graphicFrameChg>
      </pc:sldChg>
      <pc:sldChg chg="addSp delSp modSp mod">
        <pc:chgData name="Moldir" userId="df42278df007c026" providerId="LiveId" clId="{2C7DF55F-F4BB-48AE-B18E-FF5CE5243E70}" dt="2022-11-12T09:40:18.613" v="50" actId="14100"/>
        <pc:sldMkLst>
          <pc:docMk/>
          <pc:sldMk cId="334028445" sldId="265"/>
        </pc:sldMkLst>
        <pc:spChg chg="del">
          <ac:chgData name="Moldir" userId="df42278df007c026" providerId="LiveId" clId="{2C7DF55F-F4BB-48AE-B18E-FF5CE5243E70}" dt="2022-11-12T09:39:26.467" v="45" actId="478"/>
          <ac:spMkLst>
            <pc:docMk/>
            <pc:sldMk cId="334028445" sldId="265"/>
            <ac:spMk id="2" creationId="{00000000-0000-0000-0000-000000000000}"/>
          </ac:spMkLst>
        </pc:spChg>
        <pc:spChg chg="add mod">
          <ac:chgData name="Moldir" userId="df42278df007c026" providerId="LiveId" clId="{2C7DF55F-F4BB-48AE-B18E-FF5CE5243E70}" dt="2022-11-12T09:40:18.613" v="50" actId="14100"/>
          <ac:spMkLst>
            <pc:docMk/>
            <pc:sldMk cId="334028445" sldId="265"/>
            <ac:spMk id="5" creationId="{559DA35D-5B2F-07A1-B5E0-11DEFD00FC5A}"/>
          </ac:spMkLst>
        </pc:spChg>
        <pc:spChg chg="del">
          <ac:chgData name="Moldir" userId="df42278df007c026" providerId="LiveId" clId="{2C7DF55F-F4BB-48AE-B18E-FF5CE5243E70}" dt="2022-11-12T09:39:27.925" v="46" actId="478"/>
          <ac:spMkLst>
            <pc:docMk/>
            <pc:sldMk cId="334028445" sldId="265"/>
            <ac:spMk id="16" creationId="{E1A8E3C0-CFA9-44DB-A7DD-D1427BEBA2C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№316</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12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12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66794053"/>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3013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0,6</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123658"/>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13</a:t>
            </a:r>
            <a:r>
              <a:rPr lang="kk-KZ" altLang="ru-RU" sz="1200" b="1" dirty="0">
                <a:latin typeface="Times New Roman" panose="02020603050405020304" pitchFamily="18" charset="0"/>
                <a:cs typeface="Times New Roman" panose="02020603050405020304" pitchFamily="18" charset="0"/>
              </a:rPr>
              <a:t> қарашаға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12 қарашадан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13 қарашаға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r>
              <a:rPr lang="kk-KZ" sz="1200" dirty="0">
                <a:latin typeface="Times New Roman" pitchFamily="18" charset="0"/>
                <a:cs typeface="Times New Roman" pitchFamily="18" charset="0"/>
              </a:rPr>
              <a:t>     Көшпелі бұлтты, жауын-шашынсыз </a:t>
            </a:r>
            <a:r>
              <a:rPr lang="uz-Cyrl-UZ" sz="1200" dirty="0">
                <a:latin typeface="Times New Roman" pitchFamily="18" charset="0"/>
                <a:cs typeface="Times New Roman" pitchFamily="18" charset="0"/>
              </a:rPr>
              <a:t>болады.  Кей уақытта тұман түседі. Оңтүстік-б</a:t>
            </a:r>
            <a:r>
              <a:rPr lang="kk-KZ" sz="1200" dirty="0">
                <a:latin typeface="Times New Roman" pitchFamily="18" charset="0"/>
                <a:cs typeface="Times New Roman" pitchFamily="18" charset="0"/>
              </a:rPr>
              <a:t>атыстан жел соғады, күші 5-10 м/с. Ауа температурасы түнде 2-4 градус аяз, күндіз 6-8 градус жылы болады.</a:t>
            </a:r>
            <a:endParaRPr lang="ru-RU" sz="1200" dirty="0">
              <a:latin typeface="Times New Roman" pitchFamily="18" charset="0"/>
              <a:cs typeface="Times New Roman" pitchFamily="18" charset="0"/>
            </a:endParaRPr>
          </a:p>
          <a:p>
            <a:pPr indent="182563" algn="just"/>
            <a:r>
              <a:rPr lang="kk-KZ" altLang="ru-RU" sz="1200" b="1" dirty="0">
                <a:latin typeface="Times New Roman" pitchFamily="18" charset="0"/>
                <a:cs typeface="Times New Roman" pitchFamily="18" charset="0"/>
              </a:rPr>
              <a:t>                                          14 қарашаға </a:t>
            </a:r>
          </a:p>
          <a:p>
            <a:pPr indent="182563" algn="ctr"/>
            <a:r>
              <a:rPr lang="kk-KZ" altLang="ru-RU" sz="1200" b="1" dirty="0">
                <a:latin typeface="Times New Roman" pitchFamily="18" charset="0"/>
                <a:cs typeface="Times New Roman" pitchFamily="18" charset="0"/>
              </a:rPr>
              <a:t>2022 ж. 21 сағ. 13 қарашадан 09 сағ. 14 қарашаға 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жауын-шашын </a:t>
            </a:r>
            <a:r>
              <a:rPr lang="ru-RU" sz="1200" dirty="0">
                <a:latin typeface="Times New Roman" pitchFamily="18" charset="0"/>
                <a:cs typeface="Times New Roman" pitchFamily="18" charset="0"/>
              </a:rPr>
              <a:t>(</a:t>
            </a:r>
            <a:r>
              <a:rPr lang="ru-RU" sz="1200" dirty="0" err="1">
                <a:latin typeface="Times New Roman" pitchFamily="18" charset="0"/>
                <a:cs typeface="Times New Roman" pitchFamily="18" charset="0"/>
              </a:rPr>
              <a:t>жа</a:t>
            </a:r>
            <a:r>
              <a:rPr lang="kk-KZ" sz="1200" dirty="0">
                <a:latin typeface="Times New Roman" pitchFamily="18" charset="0"/>
                <a:cs typeface="Times New Roman" pitchFamily="18" charset="0"/>
              </a:rPr>
              <a:t>ңбыр, қар</a:t>
            </a:r>
            <a:r>
              <a:rPr lang="ru-RU" sz="1200" dirty="0">
                <a:latin typeface="Times New Roman" pitchFamily="18" charset="0"/>
                <a:cs typeface="Times New Roman" pitchFamily="18" charset="0"/>
              </a:rPr>
              <a:t>)</a:t>
            </a:r>
            <a:r>
              <a:rPr lang="uz-Cyrl-UZ" sz="1200" dirty="0">
                <a:latin typeface="Times New Roman" pitchFamily="18" charset="0"/>
                <a:cs typeface="Times New Roman" pitchFamily="18" charset="0"/>
              </a:rPr>
              <a:t>. Оңтүстік-батыстан </a:t>
            </a:r>
            <a:r>
              <a:rPr lang="kk-KZ" sz="1200" dirty="0">
                <a:latin typeface="Times New Roman" pitchFamily="18" charset="0"/>
                <a:cs typeface="Times New Roman" pitchFamily="18" charset="0"/>
              </a:rPr>
              <a:t>жел соғады, күші 8-13, екпіні 15-20 м/с Ауа температурасы 0-2 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4977032" y="2344616"/>
            <a:ext cx="4680169" cy="1015663"/>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13 </a:t>
            </a:r>
            <a:r>
              <a:rPr lang="ru-RU" sz="1200" dirty="0" err="1">
                <a:solidFill>
                  <a:schemeClr val="tx1"/>
                </a:solidFill>
                <a:latin typeface="Times New Roman" panose="02020603050405020304" pitchFamily="18" charset="0"/>
                <a:cs typeface="Times New Roman" panose="02020603050405020304" pitchFamily="18" charset="0"/>
              </a:rPr>
              <a:t>қарашада</a:t>
            </a:r>
            <a:r>
              <a:rPr lang="ru-RU" sz="1200" dirty="0">
                <a:solidFill>
                  <a:schemeClr val="tx1"/>
                </a:solidFill>
                <a:latin typeface="Times New Roman" panose="02020603050405020304" pitchFamily="18" charset="0"/>
                <a:cs typeface="Times New Roman" panose="02020603050405020304" pitchFamily="18" charset="0"/>
              </a:rPr>
              <a:t>, 14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44072" y="3360279"/>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5" name="TextBox 4">
            <a:extLst>
              <a:ext uri="{FF2B5EF4-FFF2-40B4-BE49-F238E27FC236}">
                <a16:creationId xmlns:a16="http://schemas.microsoft.com/office/drawing/2014/main" id="{559DA35D-5B2F-07A1-B5E0-11DEFD00FC5A}"/>
              </a:ext>
            </a:extLst>
          </p:cNvPr>
          <p:cNvSpPr txBox="1"/>
          <p:nvPr/>
        </p:nvSpPr>
        <p:spPr>
          <a:xfrm>
            <a:off x="324697" y="280978"/>
            <a:ext cx="4405720" cy="2308324"/>
          </a:xfrm>
          <a:prstGeom prst="rect">
            <a:avLst/>
          </a:prstGeom>
          <a:noFill/>
        </p:spPr>
        <p:txBody>
          <a:bodyPr wrap="square">
            <a:spAutoFit/>
          </a:bodyPr>
          <a:lstStyle/>
          <a:p>
            <a:pPr algn="just"/>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200" b="1" dirty="0"/>
            </a:b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13309</TotalTime>
  <Words>713</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2564</cp:revision>
  <cp:lastPrinted>2021-07-01T03:56:27Z</cp:lastPrinted>
  <dcterms:created xsi:type="dcterms:W3CDTF">2018-03-27T06:03:00Z</dcterms:created>
  <dcterms:modified xsi:type="dcterms:W3CDTF">2022-11-12T09:40:24Z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