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88BA6E1-B121-4A6A-8407-F82D56B22D60}"/>
    <pc:docChg chg="modSld">
      <pc:chgData name="Moldir" userId="df42278df007c026" providerId="LiveId" clId="{688BA6E1-B121-4A6A-8407-F82D56B22D60}" dt="2022-11-12T09:26:20.220" v="34" actId="20577"/>
      <pc:docMkLst>
        <pc:docMk/>
      </pc:docMkLst>
      <pc:sldChg chg="modSp mod">
        <pc:chgData name="Moldir" userId="df42278df007c026" providerId="LiveId" clId="{688BA6E1-B121-4A6A-8407-F82D56B22D60}" dt="2022-11-12T09:25:32.588" v="32" actId="20577"/>
        <pc:sldMkLst>
          <pc:docMk/>
          <pc:sldMk cId="0" sldId="261"/>
        </pc:sldMkLst>
        <pc:graphicFrameChg chg="modGraphic">
          <ac:chgData name="Moldir" userId="df42278df007c026" providerId="LiveId" clId="{688BA6E1-B121-4A6A-8407-F82D56B22D60}" dt="2022-11-12T09:25:32.588" v="32" actId="20577"/>
          <ac:graphicFrameMkLst>
            <pc:docMk/>
            <pc:sldMk cId="0" sldId="261"/>
            <ac:graphicFrameMk id="16" creationId="{94CC0974-E1E4-47F3-9A8B-49A879A3B96B}"/>
          </ac:graphicFrameMkLst>
        </pc:graphicFrameChg>
      </pc:sldChg>
      <pc:sldChg chg="modSp mod">
        <pc:chgData name="Moldir" userId="df42278df007c026" providerId="LiveId" clId="{688BA6E1-B121-4A6A-8407-F82D56B22D60}" dt="2022-11-12T09:26:20.220" v="34" actId="20577"/>
        <pc:sldMkLst>
          <pc:docMk/>
          <pc:sldMk cId="334028445" sldId="265"/>
        </pc:sldMkLst>
        <pc:spChg chg="mod">
          <ac:chgData name="Moldir" userId="df42278df007c026" providerId="LiveId" clId="{688BA6E1-B121-4A6A-8407-F82D56B22D60}" dt="2022-11-12T09:26:20.220" v="34"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37702853"/>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316</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12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қараша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12</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677656"/>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13 </a:t>
            </a:r>
            <a:r>
              <a:rPr lang="kk-KZ" sz="1200" b="1" dirty="0">
                <a:latin typeface="Times New Roman" pitchFamily="18" charset="0"/>
                <a:cs typeface="Times New Roman" pitchFamily="18" charset="0"/>
              </a:rPr>
              <a:t>қарашаға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12 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13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lgn="just">
              <a:defRPr/>
            </a:pPr>
            <a:r>
              <a:rPr lang="kk-KZ" sz="1200" dirty="0">
                <a:solidFill>
                  <a:prstClr val="black"/>
                </a:solidFill>
                <a:latin typeface="Times New Roman" pitchFamily="18" charset="0"/>
                <a:ea typeface="Calibri"/>
                <a:cs typeface="Times New Roman" pitchFamily="18" charset="0"/>
              </a:rPr>
              <a:t> </a:t>
            </a:r>
            <a:r>
              <a:rPr lang="kk-KZ" sz="1200" dirty="0">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ea typeface="Times New Roman"/>
                <a:cs typeface="Times New Roman" pitchFamily="18" charset="0"/>
              </a:rPr>
              <a:t> </a:t>
            </a:r>
            <a:r>
              <a:rPr lang="kk-KZ" sz="1200" dirty="0">
                <a:solidFill>
                  <a:prstClr val="black"/>
                </a:solidFill>
                <a:latin typeface="Times New Roman" pitchFamily="18" charset="0"/>
                <a:cs typeface="Times New Roman" pitchFamily="18" charset="0"/>
              </a:rPr>
              <a:t>Түнде </a:t>
            </a:r>
            <a:r>
              <a:rPr lang="kk-KZ" sz="1200" dirty="0">
                <a:latin typeface="Times New Roman"/>
                <a:ea typeface="Calibri"/>
              </a:rPr>
              <a:t>және таңертең </a:t>
            </a:r>
            <a:r>
              <a:rPr lang="kk-KZ" sz="1200" dirty="0">
                <a:solidFill>
                  <a:prstClr val="black"/>
                </a:solidFill>
                <a:latin typeface="Times New Roman" pitchFamily="18" charset="0"/>
                <a:cs typeface="Times New Roman" pitchFamily="18" charset="0"/>
              </a:rPr>
              <a:t>тұман түседі. Оң</a:t>
            </a:r>
            <a:r>
              <a:rPr lang="kk-KZ" sz="1200" dirty="0">
                <a:solidFill>
                  <a:prstClr val="black"/>
                </a:solidFill>
                <a:latin typeface="Times New Roman"/>
                <a:ea typeface="Calibri"/>
              </a:rPr>
              <a:t>түстік-батыстан жел соғады, күші 9-14 </a:t>
            </a:r>
            <a:r>
              <a:rPr lang="kk-KZ" sz="1200" dirty="0">
                <a:solidFill>
                  <a:prstClr val="black"/>
                </a:solidFill>
                <a:latin typeface="Times New Roman" pitchFamily="18" charset="0"/>
                <a:cs typeface="Times New Roman" pitchFamily="18" charset="0"/>
              </a:rPr>
              <a:t>м/с</a:t>
            </a:r>
            <a:r>
              <a:rPr lang="kk-KZ" sz="1200" dirty="0">
                <a:latin typeface="Times New Roman" pitchFamily="18" charset="0"/>
                <a:cs typeface="Times New Roman" pitchFamily="18" charset="0"/>
              </a:rPr>
              <a:t>. Ауа температурасы түнде 1-3 градус аяз, күндіз 10-12 градус жылы болады.</a:t>
            </a:r>
            <a:r>
              <a:rPr lang="kk-KZ" sz="1200" dirty="0">
                <a:solidFill>
                  <a:prstClr val="black"/>
                </a:solidFill>
                <a:latin typeface="Times New Roman" pitchFamily="18" charset="0"/>
                <a:cs typeface="Times New Roman" pitchFamily="18" charset="0"/>
              </a:rPr>
              <a:t>  </a:t>
            </a:r>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14 </a:t>
            </a:r>
            <a:r>
              <a:rPr lang="ru-RU" altLang="ru-RU" sz="1200" b="1" dirty="0" err="1">
                <a:latin typeface="Times New Roman" panose="02020603050405020304" pitchFamily="18" charset="0"/>
                <a:cs typeface="Times New Roman" panose="02020603050405020304" pitchFamily="18" charset="0"/>
              </a:rPr>
              <a:t>қарашаға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13 </a:t>
            </a:r>
            <a:r>
              <a:rPr lang="ru-RU" altLang="ru-RU" sz="1200" b="1" dirty="0" err="1">
                <a:solidFill>
                  <a:prstClr val="black"/>
                </a:solidFill>
                <a:latin typeface="Times New Roman" panose="02020603050405020304" pitchFamily="18" charset="0"/>
                <a:cs typeface="Times New Roman" panose="02020603050405020304" pitchFamily="18" charset="0"/>
              </a:rPr>
              <a:t>қараша</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14 </a:t>
            </a:r>
            <a:r>
              <a:rPr lang="ru-RU" altLang="ru-RU" sz="1200" b="1" dirty="0" err="1">
                <a:latin typeface="Times New Roman" panose="02020603050405020304" pitchFamily="18" charset="0"/>
                <a:cs typeface="Times New Roman" panose="02020603050405020304" pitchFamily="18" charset="0"/>
              </a:rPr>
              <a:t>қараша</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dirty="0">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ea typeface="Times New Roman"/>
                <a:cs typeface="Times New Roman" pitchFamily="18" charset="0"/>
              </a:rPr>
              <a:t> </a:t>
            </a:r>
            <a:r>
              <a:rPr lang="kk-KZ" sz="1200" dirty="0">
                <a:solidFill>
                  <a:prstClr val="black"/>
                </a:solidFill>
                <a:latin typeface="Times New Roman" pitchFamily="18" charset="0"/>
                <a:cs typeface="Times New Roman" pitchFamily="18" charset="0"/>
              </a:rPr>
              <a:t>Кей уақытта тұман түседі. Оңтүстік-батыстан </a:t>
            </a:r>
            <a:r>
              <a:rPr lang="kk-KZ" sz="1200" dirty="0">
                <a:solidFill>
                  <a:prstClr val="black"/>
                </a:solidFill>
                <a:latin typeface="Times New Roman"/>
                <a:ea typeface="Calibri"/>
              </a:rPr>
              <a:t>жел соғады, күші 9-14, екпіні 15-20 </a:t>
            </a:r>
            <a:r>
              <a:rPr lang="kk-KZ" sz="1200" dirty="0">
                <a:solidFill>
                  <a:prstClr val="black"/>
                </a:solidFill>
                <a:latin typeface="Times New Roman" pitchFamily="18" charset="0"/>
                <a:cs typeface="Times New Roman" pitchFamily="18" charset="0"/>
              </a:rPr>
              <a:t>м/с, кей уақытта 23-28 м/с.</a:t>
            </a:r>
            <a:r>
              <a:rPr lang="kk-KZ" sz="1200" dirty="0">
                <a:latin typeface="Times New Roman" pitchFamily="18" charset="0"/>
                <a:cs typeface="Times New Roman" pitchFamily="18" charset="0"/>
              </a:rPr>
              <a:t> Ауа температурасы </a:t>
            </a:r>
            <a:r>
              <a:rPr lang="kk-KZ" sz="1200">
                <a:latin typeface="Times New Roman" pitchFamily="18" charset="0"/>
                <a:cs typeface="Times New Roman" pitchFamily="18" charset="0"/>
              </a:rPr>
              <a:t>түнде 0-2 </a:t>
            </a:r>
            <a:r>
              <a:rPr lang="kk-KZ" sz="1200" dirty="0">
                <a:latin typeface="Times New Roman" pitchFamily="18" charset="0"/>
                <a:cs typeface="Times New Roman" pitchFamily="18" charset="0"/>
              </a:rPr>
              <a:t>градус аяз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13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13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58664401"/>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4098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3669" y="437188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98885" y="3799939"/>
              <a:ext cx="4223650" cy="1113971"/>
            </a:xfrm>
            <a:prstGeom prst="rect">
              <a:avLst/>
            </a:prstGeom>
            <a:noFill/>
            <a:ln w="9525">
              <a:noFill/>
            </a:ln>
          </p:spPr>
          <p:txBody>
            <a:bodyPr wrap="square">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a:latin typeface="Times New Roman" panose="02020603050405020304" pitchFamily="18" charset="0"/>
                <a:cs typeface="Times New Roman" panose="02020603050405020304" pitchFamily="18" charset="0"/>
              </a:rPr>
              <a:t> М.С.</a:t>
            </a:r>
            <a:endParaRPr lang="ru-RU" sz="14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14215</TotalTime>
  <Words>617</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2763</cp:revision>
  <cp:lastPrinted>2022-11-12T07:47:49Z</cp:lastPrinted>
  <dcterms:created xsi:type="dcterms:W3CDTF">2018-03-27T06:03:00Z</dcterms:created>
  <dcterms:modified xsi:type="dcterms:W3CDTF">2022-11-12T09:26:28Z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