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B856A2-B36D-4211-9B5C-FF0CE4908350}" v="1" dt="2022-11-12T08:58:02.9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EB856A2-B36D-4211-9B5C-FF0CE4908350}"/>
    <pc:docChg chg="modSld">
      <pc:chgData name="Moldir" userId="df42278df007c026" providerId="LiveId" clId="{BEB856A2-B36D-4211-9B5C-FF0CE4908350}" dt="2022-11-12T08:58:35.297" v="2" actId="20577"/>
      <pc:docMkLst>
        <pc:docMk/>
      </pc:docMkLst>
      <pc:sldChg chg="modSp">
        <pc:chgData name="Moldir" userId="df42278df007c026" providerId="LiveId" clId="{BEB856A2-B36D-4211-9B5C-FF0CE4908350}" dt="2022-11-12T08:58:02.964" v="0"/>
        <pc:sldMkLst>
          <pc:docMk/>
          <pc:sldMk cId="0" sldId="261"/>
        </pc:sldMkLst>
        <pc:graphicFrameChg chg="mod">
          <ac:chgData name="Moldir" userId="df42278df007c026" providerId="LiveId" clId="{BEB856A2-B36D-4211-9B5C-FF0CE4908350}" dt="2022-11-12T08:58:02.96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BEB856A2-B36D-4211-9B5C-FF0CE4908350}" dt="2022-11-12T08:58:35.297" v="2" actId="20577"/>
        <pc:sldMkLst>
          <pc:docMk/>
          <pc:sldMk cId="334028445" sldId="265"/>
        </pc:sldMkLst>
        <pc:spChg chg="mod">
          <ac:chgData name="Moldir" userId="df42278df007c026" providerId="LiveId" clId="{BEB856A2-B36D-4211-9B5C-FF0CE4908350}" dt="2022-11-12T08:58:35.297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2719114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13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7-12 м/с. Температура воздуха ночью 1-3 мороза, днем 1-3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 ноября по 09 ч. 14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(дождь, снег). Ветер юго-западный, западный 7-12, порывы 15-20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1-3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13 ноября, ночью 14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12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973538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14747</TotalTime>
  <Words>647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2477</cp:revision>
  <cp:lastPrinted>2021-07-01T03:56:27Z</cp:lastPrinted>
  <dcterms:created xsi:type="dcterms:W3CDTF">2018-03-27T06:03:00Z</dcterms:created>
  <dcterms:modified xsi:type="dcterms:W3CDTF">2022-11-12T08:58:39Z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