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C54596-BD4C-4CB0-9C01-3D963726E4D3}" v="1" dt="2022-11-12T09:38:41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2C54596-BD4C-4CB0-9C01-3D963726E4D3}"/>
    <pc:docChg chg="custSel modSld">
      <pc:chgData name="Moldir" userId="df42278df007c026" providerId="LiveId" clId="{82C54596-BD4C-4CB0-9C01-3D963726E4D3}" dt="2022-11-12T09:39:51.854" v="13" actId="14100"/>
      <pc:docMkLst>
        <pc:docMk/>
      </pc:docMkLst>
      <pc:sldChg chg="modSp mod">
        <pc:chgData name="Moldir" userId="df42278df007c026" providerId="LiveId" clId="{82C54596-BD4C-4CB0-9C01-3D963726E4D3}" dt="2022-11-12T09:39:14.720" v="6" actId="1076"/>
        <pc:sldMkLst>
          <pc:docMk/>
          <pc:sldMk cId="0" sldId="261"/>
        </pc:sldMkLst>
        <pc:spChg chg="mod">
          <ac:chgData name="Moldir" userId="df42278df007c026" providerId="LiveId" clId="{82C54596-BD4C-4CB0-9C01-3D963726E4D3}" dt="2022-11-12T09:38:48.796" v="4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82C54596-BD4C-4CB0-9C01-3D963726E4D3}" dt="2022-11-12T09:39:14.720" v="6" actId="1076"/>
          <ac:spMkLst>
            <pc:docMk/>
            <pc:sldMk cId="0" sldId="261"/>
            <ac:spMk id="27" creationId="{00000000-0000-0000-0000-000000000000}"/>
          </ac:spMkLst>
        </pc:spChg>
        <pc:graphicFrameChg chg="mod">
          <ac:chgData name="Moldir" userId="df42278df007c026" providerId="LiveId" clId="{82C54596-BD4C-4CB0-9C01-3D963726E4D3}" dt="2022-11-12T09:38:41.60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" userId="df42278df007c026" providerId="LiveId" clId="{82C54596-BD4C-4CB0-9C01-3D963726E4D3}" dt="2022-11-12T09:39:51.854" v="13" actId="14100"/>
        <pc:sldMkLst>
          <pc:docMk/>
          <pc:sldMk cId="334028445" sldId="265"/>
        </pc:sldMkLst>
        <pc:spChg chg="del">
          <ac:chgData name="Moldir" userId="df42278df007c026" providerId="LiveId" clId="{82C54596-BD4C-4CB0-9C01-3D963726E4D3}" dt="2022-11-12T09:39:20.619" v="7" actId="478"/>
          <ac:spMkLst>
            <pc:docMk/>
            <pc:sldMk cId="334028445" sldId="265"/>
            <ac:spMk id="3" creationId="{00000000-0000-0000-0000-000000000000}"/>
          </ac:spMkLst>
        </pc:spChg>
        <pc:spChg chg="add mod">
          <ac:chgData name="Moldir" userId="df42278df007c026" providerId="LiveId" clId="{82C54596-BD4C-4CB0-9C01-3D963726E4D3}" dt="2022-11-12T09:39:51.854" v="13" actId="14100"/>
          <ac:spMkLst>
            <pc:docMk/>
            <pc:sldMk cId="334028445" sldId="265"/>
            <ac:spMk id="6" creationId="{CB6567B3-6835-F0BE-83E9-80833CD37939}"/>
          </ac:spMkLst>
        </pc:spChg>
        <pc:spChg chg="del mod">
          <ac:chgData name="Moldir" userId="df42278df007c026" providerId="LiveId" clId="{82C54596-BD4C-4CB0-9C01-3D963726E4D3}" dt="2022-11-12T09:39:22.684" v="9" actId="478"/>
          <ac:spMkLst>
            <pc:docMk/>
            <pc:sldMk cId="334028445" sldId="265"/>
            <ac:spMk id="16" creationId="{E1A8E3C0-CFA9-44DB-A7DD-D1427BEBA2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12 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790272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13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Переменная облачность, без осадков. Временами туман. Ветер западный 5-10 м/с. Температура воздуха ночью 2-4 мороза, днем 6-8тепла.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14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13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14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осадки (дождь, снег). Ветер юго-западный 8-13, порывы 15-20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 0-2 тепла</a:t>
            </a:r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079189" y="2058275"/>
            <a:ext cx="4572032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13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B6567B3-6835-F0BE-83E9-80833CD37939}"/>
              </a:ext>
            </a:extLst>
          </p:cNvPr>
          <p:cNvSpPr txBox="1"/>
          <p:nvPr/>
        </p:nvSpPr>
        <p:spPr>
          <a:xfrm>
            <a:off x="359529" y="317170"/>
            <a:ext cx="44530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12952</TotalTime>
  <Words>738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2441</cp:revision>
  <cp:lastPrinted>2021-07-01T03:56:27Z</cp:lastPrinted>
  <dcterms:created xsi:type="dcterms:W3CDTF">2018-03-27T06:03:00Z</dcterms:created>
  <dcterms:modified xsi:type="dcterms:W3CDTF">2022-11-12T09:39:58Z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