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68680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11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128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/>
              <a:t>           </a:t>
            </a:r>
            <a:r>
              <a:rPr lang="ru-RU" sz="1200" dirty="0" smtClean="0"/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Ночью и утром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туман. </a:t>
            </a:r>
            <a:r>
              <a:rPr lang="kk-KZ" sz="1200" dirty="0">
                <a:latin typeface="Times New Roman"/>
                <a:ea typeface="SimSun"/>
                <a:cs typeface="Times New Roman"/>
              </a:rPr>
              <a:t>Ветер северо-западный 9-14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2-4 мороза,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днем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6-8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тепла.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04966" y="6126502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14240</TotalTime>
  <Words>589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2768</cp:revision>
  <cp:lastPrinted>2022-11-11T05:52:10Z</cp:lastPrinted>
  <dcterms:created xsi:type="dcterms:W3CDTF">2018-03-27T06:03:00Z</dcterms:created>
  <dcterms:modified xsi:type="dcterms:W3CDTF">2022-11-11T10:04:27Z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