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172000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12, ночью 13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0436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и утром небольшой дождь.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13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ночью 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15833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2460</cp:revision>
  <cp:lastPrinted>2021-10-15T03:50:29Z</cp:lastPrinted>
  <dcterms:created xsi:type="dcterms:W3CDTF">2018-03-27T06:03:00Z</dcterms:created>
  <dcterms:modified xsi:type="dcterms:W3CDTF">2022-11-11T10:36:08Z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