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0BF32EC6-DA37-4E6F-8D98-D71439CD359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1772933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F80787-6880-44C2-9A22-BE595E29C50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BEB3F6-3218-49C8-A458-BB3F39F992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9CC631-8E3E-4045-AEDE-BE5358ECF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E475E-BF56-4DEB-92E1-0B33FA895C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094F95-7336-42AE-9118-B818537546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EB7D4E-AA62-470C-89BD-756C49CB9D7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18AC29-D804-4059-96B7-05534334D7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4B7EF-63E0-4AE9-9E9E-E50A324358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48163-304A-47C2-9167-32826CA85F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F1D523-D7E5-43EF-85D7-75F8185998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28DD22-4B95-446E-A309-1507B3F6EA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A4033C25-839A-474E-BB65-BFD875ECB0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315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11 ноября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12 ноября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11 ноября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12 ноября</a:t>
            </a: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без осадков. Ночью и утром туман. Ветер 0-5 м/с. Температура воздуха ночью 1-3 мороза, днем 6-8 тепла.</a:t>
            </a:r>
            <a:endParaRPr lang="ru-RU"/>
          </a:p>
          <a:p>
            <a:pPr algn="ctr">
              <a:buFont typeface="Arial" charset="0"/>
              <a:buNone/>
            </a:pPr>
            <a:endParaRPr lang="ru-RU" b="1"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13 ноября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12 ноября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13 ноября</a:t>
            </a:r>
          </a:p>
          <a:p>
            <a:pPr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>
                <a:solidFill>
                  <a:schemeClr val="tx1"/>
                </a:solidFill>
              </a:rPr>
              <a:t>Ночью и утром туман. </a:t>
            </a:r>
            <a:r>
              <a:rPr lang="ru-RU" altLang="ru-RU">
                <a:solidFill>
                  <a:schemeClr val="tx1"/>
                </a:solidFill>
              </a:rPr>
              <a:t>Ветер 0-5 м/с. Температура воздуха 0-2 мороза.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12 ноября, ночью 13 ноября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11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но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ября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/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505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3,2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528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1,8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270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0,5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6097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1,2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291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1,5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529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1,3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90488" y="3416538"/>
            <a:ext cx="4824412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000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sz="1000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sz="1000" dirty="0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1 – </a:t>
            </a:r>
            <a:r>
              <a:rPr lang="ru-RU" sz="1000" dirty="0" err="1">
                <a:solidFill>
                  <a:schemeClr val="tx1"/>
                </a:solidFill>
              </a:rPr>
              <a:t>терр</a:t>
            </a:r>
            <a:r>
              <a:rPr lang="ru-RU" sz="1000" dirty="0">
                <a:solidFill>
                  <a:schemeClr val="tx1"/>
                </a:solidFill>
              </a:rPr>
              <a:t>. Казахского национального университета </a:t>
            </a:r>
            <a:r>
              <a:rPr lang="ru-RU" sz="1000" dirty="0" err="1">
                <a:solidFill>
                  <a:schemeClr val="tx1"/>
                </a:solidFill>
              </a:rPr>
              <a:t>им.Аль-Фараби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ru-RU" altLang="ru-RU" sz="1000" dirty="0">
                <a:solidFill>
                  <a:schemeClr val="tx1"/>
                </a:solidFill>
              </a:rPr>
              <a:t>№ 2 –</a:t>
            </a:r>
            <a:r>
              <a:rPr lang="ru-RU" sz="1000" dirty="0" err="1">
                <a:solidFill>
                  <a:schemeClr val="tx1"/>
                </a:solidFill>
              </a:rPr>
              <a:t>Бурундайское</a:t>
            </a:r>
            <a:r>
              <a:rPr lang="ru-RU" sz="1000" dirty="0">
                <a:solidFill>
                  <a:schemeClr val="tx1"/>
                </a:solidFill>
              </a:rPr>
              <a:t> автохозяйство, улица Аэродромная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ru-RU" altLang="ru-RU" sz="1000" dirty="0">
                <a:solidFill>
                  <a:schemeClr val="tx1"/>
                </a:solidFill>
              </a:rPr>
              <a:t>№ 3 – </a:t>
            </a:r>
            <a:r>
              <a:rPr lang="ru-RU" sz="1000" dirty="0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4 – </a:t>
            </a:r>
            <a:r>
              <a:rPr lang="ru-RU" sz="1000" dirty="0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</a:t>
            </a:r>
            <a:r>
              <a:rPr lang="en-US" altLang="ru-RU" sz="1000" dirty="0">
                <a:solidFill>
                  <a:schemeClr val="tx1"/>
                </a:solidFill>
              </a:rPr>
              <a:t>5</a:t>
            </a:r>
            <a:r>
              <a:rPr lang="ru-RU" altLang="ru-RU" sz="1000" dirty="0">
                <a:solidFill>
                  <a:schemeClr val="tx1"/>
                </a:solidFill>
              </a:rPr>
              <a:t> –</a:t>
            </a:r>
            <a:r>
              <a:rPr lang="en-US" altLang="ru-RU" sz="1000" dirty="0">
                <a:solidFill>
                  <a:schemeClr val="tx1"/>
                </a:solidFill>
              </a:rPr>
              <a:t> </a:t>
            </a:r>
            <a:r>
              <a:rPr lang="ru-RU" sz="1000" dirty="0">
                <a:solidFill>
                  <a:schemeClr val="tx1"/>
                </a:solidFill>
              </a:rPr>
              <a:t>ледовая арена «</a:t>
            </a:r>
            <a:r>
              <a:rPr lang="ru-RU" sz="1000" dirty="0" err="1">
                <a:solidFill>
                  <a:schemeClr val="tx1"/>
                </a:solidFill>
              </a:rPr>
              <a:t>Халык</a:t>
            </a:r>
            <a:r>
              <a:rPr lang="ru-RU" sz="1000" dirty="0">
                <a:solidFill>
                  <a:schemeClr val="tx1"/>
                </a:solidFill>
              </a:rPr>
              <a:t> арена», микрорайон «</a:t>
            </a:r>
            <a:r>
              <a:rPr lang="ru-RU" sz="1000" dirty="0" err="1">
                <a:solidFill>
                  <a:schemeClr val="tx1"/>
                </a:solidFill>
              </a:rPr>
              <a:t>Думан</a:t>
            </a:r>
            <a:r>
              <a:rPr lang="ru-RU" sz="100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</a:t>
            </a:r>
            <a:r>
              <a:rPr lang="en-US" altLang="ru-RU" sz="1000" dirty="0">
                <a:solidFill>
                  <a:schemeClr val="tx1"/>
                </a:solidFill>
              </a:rPr>
              <a:t>6</a:t>
            </a:r>
            <a:r>
              <a:rPr lang="ru-RU" altLang="ru-RU" sz="1000" dirty="0">
                <a:solidFill>
                  <a:schemeClr val="tx1"/>
                </a:solidFill>
              </a:rPr>
              <a:t> – </a:t>
            </a:r>
            <a:r>
              <a:rPr lang="ru-RU" sz="1000" dirty="0" err="1">
                <a:solidFill>
                  <a:schemeClr val="tx1"/>
                </a:solidFill>
              </a:rPr>
              <a:t>терр</a:t>
            </a:r>
            <a:r>
              <a:rPr lang="ru-RU" sz="1000" dirty="0">
                <a:solidFill>
                  <a:schemeClr val="tx1"/>
                </a:solidFill>
              </a:rPr>
              <a:t>. </a:t>
            </a:r>
            <a:r>
              <a:rPr lang="ru-RU" sz="1000" dirty="0" err="1">
                <a:solidFill>
                  <a:schemeClr val="tx1"/>
                </a:solidFill>
              </a:rPr>
              <a:t>Жетысуского</a:t>
            </a:r>
            <a:r>
              <a:rPr lang="ru-RU" sz="1000" dirty="0">
                <a:solidFill>
                  <a:schemeClr val="tx1"/>
                </a:solidFill>
              </a:rPr>
              <a:t> </a:t>
            </a:r>
            <a:r>
              <a:rPr lang="kk-KZ" sz="1000" dirty="0">
                <a:solidFill>
                  <a:schemeClr val="tx1"/>
                </a:solidFill>
              </a:rPr>
              <a:t>акимата</a:t>
            </a:r>
            <a:r>
              <a:rPr lang="ru-RU" sz="1000" dirty="0">
                <a:solidFill>
                  <a:schemeClr val="tx1"/>
                </a:solidFill>
              </a:rPr>
              <a:t>, микрорайон «</a:t>
            </a:r>
            <a:r>
              <a:rPr lang="ru-RU" sz="1000" dirty="0" err="1">
                <a:solidFill>
                  <a:schemeClr val="tx1"/>
                </a:solidFill>
              </a:rPr>
              <a:t>Кулагер</a:t>
            </a:r>
            <a:r>
              <a:rPr lang="ru-RU" sz="100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2</a:t>
            </a:r>
            <a:r>
              <a:rPr lang="en-US" altLang="ru-RU" sz="1000" dirty="0">
                <a:solidFill>
                  <a:schemeClr val="tx1"/>
                </a:solidFill>
              </a:rPr>
              <a:t>7</a:t>
            </a:r>
            <a:r>
              <a:rPr lang="ru-RU" altLang="ru-RU" sz="1000" dirty="0">
                <a:solidFill>
                  <a:schemeClr val="tx1"/>
                </a:solidFill>
              </a:rPr>
              <a:t> –</a:t>
            </a:r>
            <a:r>
              <a:rPr lang="en-US" altLang="ru-RU" sz="1000" dirty="0">
                <a:solidFill>
                  <a:schemeClr val="tx1"/>
                </a:solidFill>
              </a:rPr>
              <a:t> </a:t>
            </a:r>
            <a:r>
              <a:rPr lang="ru-RU" sz="1000" dirty="0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2</a:t>
            </a:r>
            <a:r>
              <a:rPr lang="en-US" altLang="ru-RU" sz="1000" dirty="0">
                <a:solidFill>
                  <a:schemeClr val="tx1"/>
                </a:solidFill>
              </a:rPr>
              <a:t>8 –  </a:t>
            </a:r>
            <a:r>
              <a:rPr lang="ru-RU" sz="1000" dirty="0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 sz="1000" dirty="0">
                <a:solidFill>
                  <a:schemeClr val="tx1"/>
                </a:solidFill>
              </a:rPr>
              <a:t>ул. Ахметова, 50</a:t>
            </a:r>
            <a:endParaRPr lang="en-US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2</a:t>
            </a:r>
            <a:r>
              <a:rPr lang="en-US" altLang="ru-RU" sz="1000" dirty="0">
                <a:solidFill>
                  <a:schemeClr val="tx1"/>
                </a:solidFill>
              </a:rPr>
              <a:t>9 –  </a:t>
            </a:r>
            <a:r>
              <a:rPr lang="ru-RU" sz="1000" dirty="0">
                <a:solidFill>
                  <a:schemeClr val="tx1"/>
                </a:solidFill>
              </a:rPr>
              <a:t>РУВД </a:t>
            </a:r>
            <a:r>
              <a:rPr lang="ru-RU" sz="1000" dirty="0" err="1">
                <a:solidFill>
                  <a:schemeClr val="tx1"/>
                </a:solidFill>
              </a:rPr>
              <a:t>Турскибского</a:t>
            </a:r>
            <a:r>
              <a:rPr lang="ru-RU" sz="1000" dirty="0">
                <a:solidFill>
                  <a:schemeClr val="tx1"/>
                </a:solidFill>
              </a:rPr>
              <a:t> района, ул. Р. </a:t>
            </a:r>
            <a:r>
              <a:rPr lang="ru-RU" sz="1000" dirty="0" err="1">
                <a:solidFill>
                  <a:schemeClr val="tx1"/>
                </a:solidFill>
              </a:rPr>
              <a:t>Зорге,14</a:t>
            </a:r>
            <a:endParaRPr lang="en-US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3</a:t>
            </a:r>
            <a:r>
              <a:rPr lang="en-US" altLang="ru-RU" sz="1000" dirty="0">
                <a:solidFill>
                  <a:schemeClr val="tx1"/>
                </a:solidFill>
              </a:rPr>
              <a:t>0 – </a:t>
            </a:r>
            <a:r>
              <a:rPr lang="ru-RU" sz="1000" dirty="0">
                <a:solidFill>
                  <a:schemeClr val="tx1"/>
                </a:solidFill>
              </a:rPr>
              <a:t>м-н «</a:t>
            </a:r>
            <a:r>
              <a:rPr lang="ru-RU" sz="1000" dirty="0" err="1">
                <a:solidFill>
                  <a:schemeClr val="tx1"/>
                </a:solidFill>
              </a:rPr>
              <a:t>Шанырак</a:t>
            </a:r>
            <a:r>
              <a:rPr lang="ru-RU" sz="1000" dirty="0">
                <a:solidFill>
                  <a:schemeClr val="tx1"/>
                </a:solidFill>
              </a:rPr>
              <a:t>», школа №26, ул. </a:t>
            </a:r>
            <a:r>
              <a:rPr lang="ru-RU" sz="1000" dirty="0" err="1">
                <a:solidFill>
                  <a:schemeClr val="tx1"/>
                </a:solidFill>
              </a:rPr>
              <a:t>Жанкожа</a:t>
            </a:r>
            <a:r>
              <a:rPr lang="ru-RU" sz="1000" dirty="0">
                <a:solidFill>
                  <a:schemeClr val="tx1"/>
                </a:solidFill>
              </a:rPr>
              <a:t> батыра, 202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31</a:t>
            </a:r>
            <a:r>
              <a:rPr lang="en-US" altLang="ru-RU" sz="1000" dirty="0">
                <a:solidFill>
                  <a:schemeClr val="tx1"/>
                </a:solidFill>
              </a:rPr>
              <a:t> – </a:t>
            </a:r>
            <a:r>
              <a:rPr lang="ru-RU" sz="1000" dirty="0" err="1">
                <a:solidFill>
                  <a:schemeClr val="tx1"/>
                </a:solidFill>
              </a:rPr>
              <a:t>пр.Аль-Фараби</a:t>
            </a:r>
            <a:r>
              <a:rPr lang="ru-RU" sz="1000" dirty="0">
                <a:solidFill>
                  <a:schemeClr val="tx1"/>
                </a:solidFill>
              </a:rPr>
              <a:t>, угол </a:t>
            </a:r>
            <a:r>
              <a:rPr lang="ru-RU" sz="1000" dirty="0" err="1">
                <a:solidFill>
                  <a:schemeClr val="tx1"/>
                </a:solidFill>
              </a:rPr>
              <a:t>ул.Навои</a:t>
            </a:r>
            <a:r>
              <a:rPr lang="ru-RU" sz="1000" dirty="0">
                <a:solidFill>
                  <a:schemeClr val="tx1"/>
                </a:solidFill>
              </a:rPr>
              <a:t>, м-н Орбита (территория Дендропарка АО «</a:t>
            </a:r>
            <a:r>
              <a:rPr lang="ru-RU" sz="1000" dirty="0" err="1">
                <a:solidFill>
                  <a:schemeClr val="tx1"/>
                </a:solidFill>
              </a:rPr>
              <a:t>Зеленстрой</a:t>
            </a:r>
            <a:r>
              <a:rPr lang="ru-RU" sz="1000" dirty="0">
                <a:solidFill>
                  <a:schemeClr val="tx1"/>
                </a:solidFill>
              </a:rPr>
              <a:t>»)</a:t>
            </a:r>
          </a:p>
          <a:p>
            <a:r>
              <a:rPr lang="kk-KZ" sz="1000" i="1" dirty="0">
                <a:solidFill>
                  <a:schemeClr val="tx1"/>
                </a:solidFill>
              </a:rPr>
              <a:t>№1 -</a:t>
            </a:r>
            <a:r>
              <a:rPr lang="kk-KZ" sz="1000" dirty="0">
                <a:solidFill>
                  <a:schemeClr val="tx1"/>
                </a:solidFill>
              </a:rPr>
              <a:t> </a:t>
            </a:r>
            <a:r>
              <a:rPr lang="ru-RU" sz="1000" i="1" dirty="0">
                <a:solidFill>
                  <a:schemeClr val="tx1"/>
                </a:solidFill>
              </a:rPr>
              <a:t>ул. Амангельды, угол ул. </a:t>
            </a:r>
            <a:r>
              <a:rPr lang="ru-RU" sz="1000" i="1" dirty="0" err="1">
                <a:solidFill>
                  <a:schemeClr val="tx1"/>
                </a:solidFill>
              </a:rPr>
              <a:t>Сатпаева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ru-RU" sz="1000" i="1" dirty="0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№12 - </a:t>
            </a:r>
            <a:r>
              <a:rPr lang="ru-RU" sz="1000" i="1" dirty="0">
                <a:solidFill>
                  <a:schemeClr val="tx1"/>
                </a:solidFill>
              </a:rPr>
              <a:t>пр. </a:t>
            </a:r>
            <a:r>
              <a:rPr lang="ru-RU" sz="1000" i="1" dirty="0" err="1">
                <a:solidFill>
                  <a:schemeClr val="tx1"/>
                </a:solidFill>
              </a:rPr>
              <a:t>Райымбека</a:t>
            </a:r>
            <a:r>
              <a:rPr lang="ru-RU" sz="1000" i="1" dirty="0">
                <a:solidFill>
                  <a:schemeClr val="tx1"/>
                </a:solidFill>
              </a:rPr>
              <a:t>, угол ул. </a:t>
            </a:r>
            <a:r>
              <a:rPr lang="ru-RU" sz="1000" i="1" dirty="0" err="1">
                <a:solidFill>
                  <a:schemeClr val="tx1"/>
                </a:solidFill>
              </a:rPr>
              <a:t>Наурызбай</a:t>
            </a:r>
            <a:r>
              <a:rPr lang="ru-RU" sz="1000" i="1" dirty="0">
                <a:solidFill>
                  <a:schemeClr val="tx1"/>
                </a:solidFill>
              </a:rPr>
              <a:t> батыра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№16 - </a:t>
            </a:r>
            <a:r>
              <a:rPr lang="ru-RU" sz="1000" i="1" dirty="0">
                <a:solidFill>
                  <a:schemeClr val="tx1"/>
                </a:solidFill>
              </a:rPr>
              <a:t>м-н </a:t>
            </a:r>
            <a:r>
              <a:rPr lang="ru-RU" sz="1000" i="1" dirty="0" err="1">
                <a:solidFill>
                  <a:schemeClr val="tx1"/>
                </a:solidFill>
              </a:rPr>
              <a:t>Айнабулак</a:t>
            </a:r>
            <a:r>
              <a:rPr lang="ru-RU" sz="1000" i="1" dirty="0">
                <a:solidFill>
                  <a:schemeClr val="tx1"/>
                </a:solidFill>
              </a:rPr>
              <a:t>-3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№25 -</a:t>
            </a:r>
            <a:r>
              <a:rPr lang="kk-KZ" sz="1000" dirty="0">
                <a:solidFill>
                  <a:schemeClr val="tx1"/>
                </a:solidFill>
              </a:rPr>
              <a:t> </a:t>
            </a:r>
            <a:r>
              <a:rPr lang="ru-RU" sz="1000" i="1" dirty="0">
                <a:solidFill>
                  <a:schemeClr val="tx1"/>
                </a:solidFill>
              </a:rPr>
              <a:t>м-н Аксай-3, ул. </a:t>
            </a:r>
            <a:r>
              <a:rPr lang="ru-RU" sz="1000" i="1" dirty="0" err="1">
                <a:solidFill>
                  <a:schemeClr val="tx1"/>
                </a:solidFill>
              </a:rPr>
              <a:t>Маречека</a:t>
            </a:r>
            <a:r>
              <a:rPr lang="ru-RU" sz="1000" i="1" dirty="0">
                <a:solidFill>
                  <a:schemeClr val="tx1"/>
                </a:solidFill>
              </a:rPr>
              <a:t>, угол ул. </a:t>
            </a:r>
            <a:r>
              <a:rPr lang="ru-RU" sz="1000" i="1" dirty="0" err="1">
                <a:solidFill>
                  <a:schemeClr val="tx1"/>
                </a:solidFill>
              </a:rPr>
              <a:t>Б.Момышулы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№26 - </a:t>
            </a:r>
            <a:r>
              <a:rPr lang="ru-RU" sz="1000" i="1" dirty="0">
                <a:solidFill>
                  <a:schemeClr val="tx1"/>
                </a:solidFill>
              </a:rPr>
              <a:t>м-н </a:t>
            </a:r>
            <a:r>
              <a:rPr lang="ru-RU" sz="1000" i="1" dirty="0" err="1">
                <a:solidFill>
                  <a:schemeClr val="tx1"/>
                </a:solidFill>
              </a:rPr>
              <a:t>Тастак</a:t>
            </a:r>
            <a:r>
              <a:rPr lang="ru-RU" sz="1000" i="1" dirty="0">
                <a:solidFill>
                  <a:schemeClr val="tx1"/>
                </a:solidFill>
              </a:rPr>
              <a:t>-1, ул. Толе </a:t>
            </a:r>
            <a:r>
              <a:rPr lang="ru-RU" sz="1000" i="1" dirty="0" err="1">
                <a:solidFill>
                  <a:schemeClr val="tx1"/>
                </a:solidFill>
              </a:rPr>
              <a:t>би</a:t>
            </a:r>
            <a:r>
              <a:rPr lang="ru-RU" sz="1000" i="1" dirty="0">
                <a:solidFill>
                  <a:schemeClr val="tx1"/>
                </a:solidFill>
              </a:rPr>
              <a:t>, 249, </a:t>
            </a:r>
            <a:r>
              <a:rPr lang="ru-RU" sz="1000" i="1" dirty="0" err="1">
                <a:solidFill>
                  <a:schemeClr val="tx1"/>
                </a:solidFill>
              </a:rPr>
              <a:t>ГУ</a:t>
            </a:r>
            <a:r>
              <a:rPr lang="ru-RU" sz="1000" i="1" dirty="0">
                <a:solidFill>
                  <a:schemeClr val="tx1"/>
                </a:solidFill>
              </a:rPr>
              <a:t> «городская детская поликлиника №8»</a:t>
            </a:r>
            <a:r>
              <a:rPr lang="kk-KZ" sz="1000" i="1" dirty="0">
                <a:solidFill>
                  <a:schemeClr val="tx1"/>
                </a:solidFill>
              </a:rPr>
              <a:t>.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05413" y="4394200"/>
            <a:ext cx="4367212" cy="1890713"/>
            <a:chOff x="455893" y="3799939"/>
            <a:chExt cx="4366642" cy="1996158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250" cy="83679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660654" y="4099949"/>
              <a:ext cx="1879354" cy="997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Астана,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chemeClr val="tx1"/>
                </a:solidFill>
                <a:latin typeface="Calibri" pitchFamily="34" charset="0"/>
              </a:rPr>
              <a:t>  </a:t>
            </a:r>
            <a:r>
              <a:rPr lang="en-US" altLang="ru-RU" b="1" i="1" dirty="0" err="1">
                <a:solidFill>
                  <a:schemeClr val="tx1"/>
                </a:solidFill>
                <a:cs typeface="Times New Roman" pitchFamily="18" charset="0"/>
              </a:rPr>
              <a:t>Составил</a:t>
            </a:r>
            <a:r>
              <a:rPr lang="kk-KZ" altLang="ru-RU" b="1" i="1" dirty="0">
                <a:solidFill>
                  <a:schemeClr val="tx1"/>
                </a:solidFill>
                <a:cs typeface="Times New Roman" pitchFamily="18" charset="0"/>
              </a:rPr>
              <a:t>(а)</a:t>
            </a:r>
            <a:r>
              <a:rPr lang="en-US" altLang="ru-RU" b="1" i="1" dirty="0">
                <a:solidFill>
                  <a:schemeClr val="tx1"/>
                </a:solidFill>
                <a:cs typeface="Times New Roman" pitchFamily="18" charset="0"/>
              </a:rPr>
              <a:t>:</a:t>
            </a:r>
            <a:r>
              <a:rPr lang="ru-RU" altLang="ru-RU" b="1" i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Қабдуалиева</a:t>
            </a:r>
            <a:r>
              <a:rPr lang="ru-RU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М.С</a:t>
            </a:r>
            <a:r>
              <a:rPr lang="ru-RU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.</a:t>
            </a:r>
            <a:endParaRPr lang="ru-RU" b="1" i="1" dirty="0">
              <a:solidFill>
                <a:schemeClr val="tx1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8600" y="238077"/>
            <a:ext cx="438034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kk-KZ" b="1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ПРИ ПРЕДОСТАВЛЕНИИ ПРЕДУПРЕЖДЕНИЙ О</a:t>
            </a:r>
          </a:p>
          <a:p>
            <a:pPr algn="ctr">
              <a:buFont typeface="Arial" charset="0"/>
              <a:buNone/>
            </a:pPr>
            <a:r>
              <a:rPr lang="kk-KZ" b="1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 НМУ РАЗЛИЧНОЙ СТЕПЕНИ РЕКОМЕНДУЕТСЯ ПРИДЕРЖИВАТЬСЯ СЛЕДУЮЩИХ МЕР</a:t>
            </a:r>
            <a:endParaRPr lang="ru-RU" b="1" dirty="0">
              <a:solidFill>
                <a:schemeClr val="tx1"/>
              </a:solidFill>
              <a:cs typeface="Times New Roman" panose="02020603050405020304" pitchFamily="18" charset="0"/>
              <a:sym typeface="+mn-ea"/>
            </a:endParaRPr>
          </a:p>
          <a:p>
            <a:pPr marL="0" indent="0" algn="just">
              <a:buNone/>
            </a:pP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14686</TotalTime>
  <Words>800</Words>
  <Application>Microsoft Office PowerPoint</Application>
  <PresentationFormat>Лист A4 (210x297 мм)</PresentationFormat>
  <Paragraphs>116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2797</cp:revision>
  <cp:lastPrinted>2021-07-01T09:11:30Z</cp:lastPrinted>
  <dcterms:created xsi:type="dcterms:W3CDTF">2018-03-27T06:03:00Z</dcterms:created>
  <dcterms:modified xsi:type="dcterms:W3CDTF">2022-11-11T09:52:44Z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