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771495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315 </a:t>
                      </a:r>
                      <a:r>
                        <a:rPr lang="ru-RU" altLang="x-none" sz="1600" b="1" i="1" dirty="0" err="1" smtClean="0">
                          <a:solidFill>
                            <a:srgbClr val="002060"/>
                          </a:solidFill>
                          <a:latin typeface="Times New Roman" panose="02020603050405020304" pitchFamily="18" charset="0"/>
                          <a:cs typeface="Times New Roman" panose="02020603050405020304" pitchFamily="18" charset="0"/>
                        </a:rPr>
                        <a:t>КҮНДЕЛІКТІ</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11 қараша 2022 ж. сағ. 21-ден 12 қараша 2022 ж. сағ. 21 дейін</a:t>
            </a:r>
          </a:p>
          <a:p>
            <a:pPr algn="just"/>
            <a:r>
              <a:rPr lang="ru-RU" sz="1200" dirty="0" smtClean="0">
                <a:latin typeface="Times New Roman" panose="02020603050405020304" pitchFamily="18" charset="0"/>
                <a:cs typeface="Times New Roman" panose="02020603050405020304" pitchFamily="18" charset="0"/>
              </a:rPr>
              <a:t>Жауын-шашын (</a:t>
            </a:r>
            <a:r>
              <a:rPr lang="ru-RU" sz="1200" dirty="0" err="1" smtClean="0">
                <a:latin typeface="Times New Roman" panose="02020603050405020304" pitchFamily="18" charset="0"/>
                <a:cs typeface="Times New Roman" panose="02020603050405020304" pitchFamily="18" charset="0"/>
              </a:rPr>
              <a:t>жылбысқы</a:t>
            </a:r>
            <a:r>
              <a:rPr lang="ru-RU" sz="1200" dirty="0" smtClean="0">
                <a:latin typeface="Times New Roman" panose="02020603050405020304" pitchFamily="18" charset="0"/>
                <a:cs typeface="Times New Roman" panose="02020603050405020304" pitchFamily="18" charset="0"/>
              </a:rPr>
              <a:t> қар, жаңбыр),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Оңтүстік-батыстан,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25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13 қараша</a:t>
            </a:r>
          </a:p>
          <a:p>
            <a:pPr lvl="0" algn="ctr"/>
            <a:r>
              <a:rPr lang="kk-KZ" sz="1200" b="1" dirty="0" smtClean="0">
                <a:latin typeface="Times New Roman" panose="02020603050405020304" pitchFamily="18" charset="0"/>
                <a:cs typeface="Times New Roman" panose="02020603050405020304" pitchFamily="18" charset="0"/>
              </a:rPr>
              <a:t> 12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 </a:t>
            </a:r>
            <a:r>
              <a:rPr lang="ru-RU" sz="1200" dirty="0">
                <a:latin typeface="Times New Roman" panose="02020603050405020304" pitchFamily="18" charset="0"/>
                <a:cs typeface="Times New Roman" panose="02020603050405020304" pitchFamily="18" charset="0"/>
              </a:rPr>
              <a:t>(жаңбыр, қар). О</a:t>
            </a:r>
            <a:r>
              <a:rPr lang="kk-KZ" sz="1200" dirty="0" smtClean="0">
                <a:latin typeface="Times New Roman" panose="02020603050405020304" pitchFamily="18" charset="0"/>
                <a:cs typeface="Times New Roman" panose="02020603050405020304" pitchFamily="18" charset="0"/>
              </a:rPr>
              <a:t>ңтұстік-б</a:t>
            </a:r>
            <a:r>
              <a:rPr lang="ru-RU" sz="1200" dirty="0" smtClean="0">
                <a:latin typeface="Times New Roman" panose="02020603050405020304" pitchFamily="18" charset="0"/>
                <a:cs typeface="Times New Roman" panose="02020603050405020304" pitchFamily="18" charset="0"/>
              </a:rPr>
              <a:t>атыстан,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733050"/>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14931</TotalTime>
  <Words>581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2578</cp:revision>
  <cp:lastPrinted>2021-07-01T07:38:07Z</cp:lastPrinted>
  <dcterms:created xsi:type="dcterms:W3CDTF">2018-03-27T06:03:00Z</dcterms:created>
  <dcterms:modified xsi:type="dcterms:W3CDTF">2022-11-11T09:37:54Z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