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896415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11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кей</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уақытта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13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12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13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46516614"/>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6368" y="295020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2" y="2180764"/>
            <a:ext cx="4710221"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13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15022</TotalTime>
  <Words>624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2539</cp:revision>
  <cp:lastPrinted>2021-07-01T07:38:07Z</cp:lastPrinted>
  <dcterms:created xsi:type="dcterms:W3CDTF">2018-03-27T06:03:00Z</dcterms:created>
  <dcterms:modified xsi:type="dcterms:W3CDTF">2022-11-11T09:34:11Z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