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5904724"/>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12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2-7 м/с. Ауа температурасы түнде 5-7 градус аяз, </a:t>
            </a:r>
            <a:r>
              <a:rPr lang="kk-KZ" sz="1200" smtClean="0">
                <a:latin typeface="Times New Roman" pitchFamily="18" charset="0"/>
                <a:cs typeface="Times New Roman" pitchFamily="18" charset="0"/>
              </a:rPr>
              <a:t>күндіз 7-9 </a:t>
            </a:r>
            <a:r>
              <a:rPr lang="kk-KZ" sz="1200" dirty="0" smtClean="0">
                <a:latin typeface="Times New Roman" pitchFamily="18" charset="0"/>
                <a:cs typeface="Times New Roman" pitchFamily="18" charset="0"/>
              </a:rPr>
              <a:t>градус жылы.</a:t>
            </a:r>
          </a:p>
          <a:p>
            <a:r>
              <a:rPr lang="kk-KZ" altLang="ru-RU" sz="1200" b="1" dirty="0" smtClean="0">
                <a:latin typeface="Times New Roman" pitchFamily="18" charset="0"/>
                <a:ea typeface="Times New Roman KZ" pitchFamily="18" charset="0"/>
                <a:cs typeface="Times New Roman" pitchFamily="18" charset="0"/>
              </a:rPr>
              <a:t>                                                13</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13</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4-6 градус </a:t>
            </a:r>
            <a:r>
              <a:rPr lang="kk-KZ" sz="1200" dirty="0" smtClean="0">
                <a:latin typeface="Times New Roman" pitchFamily="18" charset="0"/>
                <a:ea typeface="Times New Roman KZ" pitchFamily="18" charset="0"/>
                <a:cs typeface="Times New Roman" pitchFamily="18" charset="0"/>
                <a:sym typeface="+mn-ea"/>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13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13728</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2706</cp:revision>
  <cp:lastPrinted>2021-07-01T03:56:27Z</cp:lastPrinted>
  <dcterms:created xsi:type="dcterms:W3CDTF">2018-03-27T06:03:00Z</dcterms:created>
  <dcterms:modified xsi:type="dcterms:W3CDTF">2022-11-11T10:02:35Z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