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Ночью и утром временами туман. Ветер западный 5-10 м/с. Температура воздуха ночью 1-2 мороза, днем 8-10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30698" y="2073699"/>
            <a:ext cx="4572032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9090" y="339877"/>
            <a:ext cx="44835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648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2441</cp:revision>
  <cp:lastPrinted>2021-07-01T03:56:27Z</cp:lastPrinted>
  <dcterms:created xsi:type="dcterms:W3CDTF">2018-03-27T06:03:00Z</dcterms:created>
  <dcterms:modified xsi:type="dcterms:W3CDTF">2022-11-11T10:12:27Z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