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00840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70600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Днем осадки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юго-западный 5-10, днем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Осадки.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8718" y="2104099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17591</TotalTime>
  <Words>591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2489</cp:revision>
  <cp:lastPrinted>2021-07-01T03:56:27Z</cp:lastPrinted>
  <dcterms:created xsi:type="dcterms:W3CDTF">2018-03-27T06:03:00Z</dcterms:created>
  <dcterms:modified xsi:type="dcterms:W3CDTF">2022-11-11T10:00:33Z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