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72391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315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11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8520340"/>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12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11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12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r>
              <a:rPr lang="ru-RU" sz="1100" dirty="0" smtClean="0">
                <a:latin typeface="Times New Roman" panose="02020603050405020304" pitchFamily="18" charset="0"/>
                <a:cs typeface="Times New Roman" panose="02020603050405020304" pitchFamily="18" charset="0"/>
              </a:rPr>
              <a:t>    К</a:t>
            </a:r>
            <a:r>
              <a:rPr lang="kk-KZ" sz="1100" dirty="0" smtClean="0">
                <a:latin typeface="Times New Roman" pitchFamily="18" charset="0"/>
                <a:cs typeface="Times New Roman" pitchFamily="18" charset="0"/>
              </a:rPr>
              <a:t>өшпелі бұлтты, күндіз жауын-шашын (жаңбыр, қар), көктайғақ. Жел оңтүстік-батыстан соғады, күші 9-14, екпіні 18 м/с. Ауа температурасы түнде 0-2 градус аяз, күндіз 5-7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12</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a:latin typeface="Times New Roman" pitchFamily="18" charset="0"/>
                <a:cs typeface="Times New Roman" pitchFamily="18" charset="0"/>
              </a:rPr>
              <a:t>, жауын-шашын (жаңбыр, қар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smtClean="0">
                <a:latin typeface="Times New Roman" panose="02020603050405020304" pitchFamily="18" charset="0"/>
                <a:cs typeface="Times New Roman" panose="02020603050405020304" pitchFamily="18" charset="0"/>
              </a:rPr>
              <a:t>сол</a:t>
            </a:r>
            <a:r>
              <a:rPr lang="kk-KZ" sz="110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16867</TotalTime>
  <Words>598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2991</cp:revision>
  <cp:lastPrinted>2021-07-01T03:56:27Z</cp:lastPrinted>
  <dcterms:created xsi:type="dcterms:W3CDTF">2018-03-27T06:03:00Z</dcterms:created>
  <dcterms:modified xsi:type="dcterms:W3CDTF">2022-11-11T10:10:06Z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