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33353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без осадков. Ветер северный с переходом на юго-западный 7-12 м/с. Температура воздуха ночью 1-3 мороза, днем 3-5 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ночью 3-5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инженер М. Маратов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13726</TotalTime>
  <Words>626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2436</cp:revision>
  <cp:lastPrinted>2021-07-01T03:56:27Z</cp:lastPrinted>
  <dcterms:created xsi:type="dcterms:W3CDTF">2018-03-27T06:03:00Z</dcterms:created>
  <dcterms:modified xsi:type="dcterms:W3CDTF">2022-11-11T09:54:14Z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