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11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дождь), гололед. Ветер юго-западный, западный 15-20, днем порывы 25 м/с.   Температура воздуха ночью 1-3, днем 3-5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юго-западный, западный 15-20, порывы 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ноября, ночью 13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15829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2523</cp:revision>
  <cp:lastPrinted>2021-07-01T03:56:27Z</cp:lastPrinted>
  <dcterms:created xsi:type="dcterms:W3CDTF">2018-03-27T06:03:00Z</dcterms:created>
  <dcterms:modified xsi:type="dcterms:W3CDTF">2022-11-11T09:37:47Z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