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67" d="100"/>
          <a:sy n="67" d="100"/>
        </p:scale>
        <p:origin x="54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3877606"/>
              </p:ext>
            </p:extLst>
          </p:nvPr>
        </p:nvGraphicFramePr>
        <p:xfrm>
          <a:off x="307975" y="2501632"/>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482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12, 2022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13 </a:t>
            </a:r>
            <a:r>
              <a:rPr lang="kk-KZ" sz="1100" dirty="0" smtClean="0">
                <a:solidFill>
                  <a:srgbClr val="000000"/>
                </a:solidFill>
                <a:latin typeface="Times New Roman" panose="02020603050405020304" pitchFamily="18" charset="0"/>
                <a:cs typeface="Times New Roman" panose="02020603050405020304" pitchFamily="18" charset="0"/>
              </a:rPr>
              <a:t>қарашаға </a:t>
            </a:r>
            <a:r>
              <a:rPr lang="ru-RU" sz="1100" dirty="0" err="1" smtClean="0">
                <a:solidFill>
                  <a:schemeClr val="tx1"/>
                </a:solidFill>
                <a:latin typeface="Times New Roman" panose="02020603050405020304" pitchFamily="18" charset="0"/>
                <a:cs typeface="Times New Roman" panose="02020603050405020304" pitchFamily="18" charset="0"/>
              </a:rPr>
              <a:t>қараған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27969302"/>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12 қарашаға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11 </a:t>
            </a:r>
            <a:r>
              <a:rPr lang="kk-KZ" altLang="ru-RU" sz="1100" b="1" dirty="0" smtClean="0">
                <a:solidFill>
                  <a:prstClr val="black"/>
                </a:solidFill>
                <a:latin typeface="Times New Roman" panose="02020603050405020304" pitchFamily="18" charset="0"/>
                <a:cs typeface="Times New Roman" panose="02020603050405020304" pitchFamily="18" charset="0"/>
              </a:rPr>
              <a:t>қараша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12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түнде және таңертең жаңбыр. </a:t>
            </a:r>
            <a:r>
              <a:rPr lang="kk-KZ" sz="1100" dirty="0" smtClean="0">
                <a:solidFill>
                  <a:prstClr val="black"/>
                </a:solidFill>
                <a:latin typeface="Times New Roman" pitchFamily="18" charset="0"/>
                <a:cs typeface="Times New Roman" pitchFamily="18" charset="0"/>
              </a:rPr>
              <a:t>Жел</a:t>
            </a:r>
            <a:r>
              <a:rPr lang="kk-KZ" sz="1100" dirty="0" smtClean="0">
                <a:solidFill>
                  <a:srgbClr val="000000"/>
                </a:solidFill>
                <a:latin typeface="Times New Roman" panose="02020603050405020304" pitchFamily="18" charset="0"/>
                <a:cs typeface="Times New Roman" panose="02020603050405020304" pitchFamily="18" charset="0"/>
                <a:sym typeface="+mn-ea"/>
              </a:rPr>
              <a:t> оңтүстік-шығыстан, </a:t>
            </a:r>
            <a:r>
              <a:rPr lang="kk-KZ" sz="1100" dirty="0" smtClean="0">
                <a:solidFill>
                  <a:prstClr val="black"/>
                </a:solidFill>
                <a:latin typeface="Times New Roman" pitchFamily="18" charset="0"/>
                <a:cs typeface="Times New Roman" pitchFamily="18" charset="0"/>
              </a:rPr>
              <a:t>күші 5-10 м/с. Ауа температурасы түнде 3-5, күндіз 8-10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13 қарашаға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12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13 </a:t>
            </a:r>
            <a:r>
              <a:rPr lang="kk-KZ" sz="1100" b="1" dirty="0" smtClean="0">
                <a:solidFill>
                  <a:srgbClr val="000000"/>
                </a:solidFill>
                <a:latin typeface="Times New Roman" panose="02020603050405020304" pitchFamily="18" charset="0"/>
                <a:cs typeface="Times New Roman" panose="02020603050405020304" pitchFamily="18" charset="0"/>
              </a:rPr>
              <a:t>қараша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smtClean="0">
                <a:solidFill>
                  <a:srgbClr val="000000"/>
                </a:solidFill>
                <a:latin typeface="Times New Roman" panose="02020603050405020304" pitchFamily="18" charset="0"/>
                <a:cs typeface="Times New Roman" panose="02020603050405020304" pitchFamily="18" charset="0"/>
                <a:sym typeface="+mn-ea"/>
              </a:rPr>
              <a:t>             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жаңбыр</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оңтүстік-батыстан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6-8</a:t>
            </a:r>
            <a:r>
              <a:rPr lang="kk-KZ"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43441" y="4386751"/>
            <a:ext cx="4514262" cy="1780911"/>
            <a:chOff x="308273" y="3799939"/>
            <a:chExt cx="451426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08273" y="4077010"/>
              <a:ext cx="258436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18631</TotalTime>
  <Words>586</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2496</cp:revision>
  <cp:lastPrinted>2021-07-01T07:38:07Z</cp:lastPrinted>
  <dcterms:created xsi:type="dcterms:W3CDTF">2018-03-27T06:03:00Z</dcterms:created>
  <dcterms:modified xsi:type="dcterms:W3CDTF">2022-11-11T09:19:40Z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