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91684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9-14, днем порывы 18 м/с. Температура воздуха ночью 2-4,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юго-западный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6264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227094"/>
              </p:ext>
            </p:extLst>
          </p:nvPr>
        </p:nvGraphicFramePr>
        <p:xfrm>
          <a:off x="5019674" y="4112920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15010</TotalTime>
  <Words>647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2493</cp:revision>
  <cp:lastPrinted>2021-07-01T03:56:27Z</cp:lastPrinted>
  <dcterms:created xsi:type="dcterms:W3CDTF">2018-03-27T06:03:00Z</dcterms:created>
  <dcterms:modified xsi:type="dcterms:W3CDTF">2022-11-11T09:34:09Z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