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80791570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315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11 </a:t>
            </a:r>
            <a:r>
              <a:rPr lang="ru-RU" alt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</a:t>
            </a:r>
            <a:r>
              <a:rPr lang="ru-RU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ября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8347528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253924"/>
            <a:ext cx="4798916" cy="170816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12 ноября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11 ноября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12 ноября 2022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Осадки (дождь, снег), гололед. Ветер юго-западный 9-14, днем порывы 15-20 м/с. Температура воздуха ночью 0-2 мороза, днем 1-3 тепла.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ноября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ноября до 09 ч. 13 ноября 2022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Осадки (дождь, снег), гололед, низовая метель. Ветер юго-западный 9-14, порывы 15-20 м/с. Температура воздуха 0-2 мороза.</a:t>
            </a:r>
            <a:endParaRPr lang="x-none" sz="9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4964528" y="2039061"/>
            <a:ext cx="4798915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12 ноября , ночью 13 ноября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xmlns="" id="{C3FFEEA8-A38F-4585-8029-5FAD2DAC1236}"/>
              </a:ext>
            </a:extLst>
          </p:cNvPr>
          <p:cNvSpPr txBox="1"/>
          <p:nvPr/>
        </p:nvSpPr>
        <p:spPr>
          <a:xfrm>
            <a:off x="4968875" y="2852936"/>
            <a:ext cx="4804191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2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17940</TotalTime>
  <Words>633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2911</cp:revision>
  <cp:lastPrinted>2021-11-30T05:55:24Z</cp:lastPrinted>
  <dcterms:created xsi:type="dcterms:W3CDTF">2018-03-27T06:03:00Z</dcterms:created>
  <dcterms:modified xsi:type="dcterms:W3CDTF">2022-11-11T09:55:42Z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