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49316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1988840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юго-западный 9-14, днем порывы 18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2-4, днем 0-2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Ветер юго-западный 9-14,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285293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14750</TotalTime>
  <Words>608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2474</cp:revision>
  <cp:lastPrinted>2021-07-01T03:56:27Z</cp:lastPrinted>
  <dcterms:created xsi:type="dcterms:W3CDTF">2018-03-27T06:03:00Z</dcterms:created>
  <dcterms:modified xsi:type="dcterms:W3CDTF">2022-11-11T10:06:47Z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