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7" d="100"/>
          <a:sy n="67" d="100"/>
        </p:scale>
        <p:origin x="47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2655848"/>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76582204"/>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125091"/>
            <a:ext cx="4701348"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11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12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Жауын-шашын (қар, жаңбыр), көктайғақ. Онтүстік</a:t>
            </a:r>
            <a:r>
              <a:rPr lang="kk-KZ" sz="1100" dirty="0">
                <a:latin typeface="Times New Roman" panose="02020603050405020304" pitchFamily="18" charset="0"/>
                <a:ea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күндіз екпіні 15-20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0-2 </a:t>
            </a:r>
            <a:r>
              <a:rPr lang="ru-RU" sz="1100" dirty="0" err="1">
                <a:solidFill>
                  <a:srgbClr val="000000"/>
                </a:solidFill>
                <a:latin typeface="Times New Roman" panose="02020603050405020304" pitchFamily="18" charset="0"/>
                <a:cs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rPr>
              <a:t>күндіз 1-3 </a:t>
            </a:r>
            <a:r>
              <a:rPr lang="kk-KZ" sz="1100" kern="1400" dirty="0">
                <a:solidFill>
                  <a:srgbClr val="000000"/>
                </a:solidFill>
                <a:latin typeface="Times New Roman" panose="02020603050405020304" pitchFamily="18" charset="0"/>
                <a:ea typeface="Times New Roman" panose="02020603050405020304" pitchFamily="18" charset="0"/>
              </a:rPr>
              <a:t>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12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13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Жауын-шашын (қар, 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жаяу бұрқасын, көктайғақ.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-батыстан жел соғады, күші 9-14, екпіні 15-20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0-2 аяз.</a:t>
            </a:r>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60108" y="1910195"/>
            <a:ext cx="473196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12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13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арашасына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17746</TotalTime>
  <Words>582</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2954</cp:revision>
  <cp:lastPrinted>2022-05-31T05:49:59Z</cp:lastPrinted>
  <dcterms:created xsi:type="dcterms:W3CDTF">2018-03-27T06:03:00Z</dcterms:created>
  <dcterms:modified xsi:type="dcterms:W3CDTF">2022-11-11T09:55:50Z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