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7254173"/>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200" dirty="0" smtClean="0">
                <a:latin typeface="Times New Roman" pitchFamily="18" charset="0"/>
                <a:cs typeface="Times New Roman" pitchFamily="18" charset="0"/>
              </a:rPr>
              <a:t>     Көшпелі бұлтты, жауын-шашынсыз </a:t>
            </a:r>
            <a:r>
              <a:rPr lang="uz-Cyrl-UZ" sz="1200" dirty="0" smtClean="0">
                <a:latin typeface="Times New Roman" pitchFamily="18" charset="0"/>
                <a:cs typeface="Times New Roman" pitchFamily="18" charset="0"/>
              </a:rPr>
              <a:t>болады. Түнде  және таңертең кей уақытта тұман түседі. </a:t>
            </a:r>
            <a:r>
              <a:rPr lang="kk-KZ" sz="1200" dirty="0" smtClean="0">
                <a:latin typeface="Times New Roman" pitchFamily="18" charset="0"/>
                <a:cs typeface="Times New Roman" pitchFamily="18" charset="0"/>
              </a:rPr>
              <a:t>Батыстан жел соғады, күші 5-10 м/с. Ауа температурасы түнде 1-3 градус аяз, күндіз 8-10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uz-Cyrl-UZ" sz="1200" dirty="0" smtClean="0">
                <a:latin typeface="Times New Roman" pitchFamily="18" charset="0"/>
                <a:cs typeface="Times New Roman" pitchFamily="18" charset="0"/>
              </a:rPr>
              <a:t>болады. Оңтүстік-батыстан </a:t>
            </a:r>
            <a:r>
              <a:rPr lang="kk-KZ" sz="1200" dirty="0" smtClean="0">
                <a:latin typeface="Times New Roman" pitchFamily="18" charset="0"/>
                <a:cs typeface="Times New Roman" pitchFamily="18" charset="0"/>
              </a:rPr>
              <a:t>жел соғады, күші 8-13 м/с </a:t>
            </a:r>
            <a:r>
              <a:rPr lang="kk-KZ" sz="1200" smtClean="0">
                <a:latin typeface="Times New Roman" pitchFamily="18" charset="0"/>
                <a:cs typeface="Times New Roman" pitchFamily="18" charset="0"/>
              </a:rPr>
              <a:t>Ауа температурасы 3-5 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21656"/>
            <a:ext cx="4680169"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88002" y="308645"/>
            <a:ext cx="4442415"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13303</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2563</cp:revision>
  <cp:lastPrinted>2021-07-01T03:56:27Z</cp:lastPrinted>
  <dcterms:created xsi:type="dcterms:W3CDTF">2018-03-27T06:03:00Z</dcterms:created>
  <dcterms:modified xsi:type="dcterms:W3CDTF">2022-11-11T10:12:32Z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