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4596145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қараша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3785652"/>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12</a:t>
            </a:r>
            <a:r>
              <a:rPr lang="kk-KZ" sz="1200" b="1" dirty="0">
                <a:solidFill>
                  <a:srgbClr val="000000"/>
                </a:solidFill>
                <a:latin typeface="Times New Roman" panose="02020603050405020304" pitchFamily="18" charset="0"/>
                <a:cs typeface="Times New Roman" panose="02020603050405020304" pitchFamily="18" charset="0"/>
              </a:rPr>
              <a:t>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11 </a:t>
            </a:r>
            <a:r>
              <a:rPr lang="ru-RU" sz="1200" b="1" dirty="0" err="1">
                <a:solidFill>
                  <a:srgbClr val="000000"/>
                </a:solidFill>
                <a:latin typeface="Times New Roman" panose="02020603050405020304" pitchFamily="18" charset="0"/>
                <a:cs typeface="Times New Roman" panose="02020603050405020304" pitchFamily="18" charset="0"/>
              </a:rPr>
              <a:t>қарашаның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12 </a:t>
            </a:r>
            <a:r>
              <a:rPr lang="ru-RU" sz="1200" b="1" dirty="0" err="1">
                <a:solidFill>
                  <a:srgbClr val="000000"/>
                </a:solidFill>
                <a:latin typeface="Times New Roman" panose="02020603050405020304" pitchFamily="18" charset="0"/>
                <a:cs typeface="Times New Roman" panose="02020603050405020304" pitchFamily="18" charset="0"/>
              </a:rPr>
              <a:t>қарашаны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Бұлтты, жауын-шашын (жаңбыр, қар) жауады, көктайғақ, жаяу бұрқасын күтіледі. Жел 15-20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және күндіз 1-3 жылы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13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12 </a:t>
            </a:r>
            <a:r>
              <a:rPr lang="ru-RU" sz="1200" b="1" dirty="0" err="1">
                <a:solidFill>
                  <a:srgbClr val="000000"/>
                </a:solidFill>
                <a:latin typeface="Times New Roman" panose="02020603050405020304" pitchFamily="18" charset="0"/>
                <a:cs typeface="Times New Roman" panose="02020603050405020304" pitchFamily="18" charset="0"/>
              </a:rPr>
              <a:t>қарашаның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13 </a:t>
            </a:r>
            <a:r>
              <a:rPr lang="ru-RU" sz="1200" b="1" dirty="0" err="1">
                <a:solidFill>
                  <a:srgbClr val="000000"/>
                </a:solidFill>
                <a:latin typeface="Times New Roman" panose="02020603050405020304" pitchFamily="18" charset="0"/>
                <a:cs typeface="Times New Roman" panose="02020603050405020304" pitchFamily="18" charset="0"/>
              </a:rPr>
              <a:t>қарашаны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Бұлтты, жауын-шашын (жаңбыр, қар) жауады, көктайғақ, жаяу бұрқасын күтіледі. Жел 15-20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1-3 жылы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20976160"/>
              </p:ext>
            </p:extLst>
          </p:nvPr>
        </p:nvGraphicFramePr>
        <p:xfrm>
          <a:off x="4983528" y="4414660"/>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xmlns="" val="3583770891"/>
                    </a:ext>
                  </a:extLst>
                </a:gridCol>
                <a:gridCol w="1509606">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63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7763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қарашадағы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4983529" y="2911904"/>
            <a:ext cx="4721762"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97786" y="4386751"/>
            <a:ext cx="4353962" cy="1780911"/>
            <a:chOff x="468573" y="3799939"/>
            <a:chExt cx="435396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68573" y="4077010"/>
              <a:ext cx="2263760"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13653</TotalTime>
  <Words>548</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2430</cp:revision>
  <cp:lastPrinted>2021-07-01T07:38:07Z</cp:lastPrinted>
  <dcterms:created xsi:type="dcterms:W3CDTF">2018-03-27T06:03:00Z</dcterms:created>
  <dcterms:modified xsi:type="dcterms:W3CDTF">2022-11-11T09:36:16Z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