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ru-RU" sz="1200" b="1" i="1" dirty="0">
                          <a:solidFill>
                            <a:srgbClr val="000000"/>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301116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332656"/>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 (жаңбыр,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көқтайғақ, жаяу бұрқасын.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 градус аяз-1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градус жылы.</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13 </a:t>
            </a:r>
            <a:r>
              <a:rPr lang="kk-KZ"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09</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 (жаңбыр,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көқтайғақ, бұрқасын. Оңтүстік-батыстан 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15-20,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23-28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12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2437</cp:revision>
  <cp:lastPrinted>2021-07-01T03:56:27Z</cp:lastPrinted>
  <dcterms:created xsi:type="dcterms:W3CDTF">2018-03-27T06:03:00Z</dcterms:created>
  <dcterms:modified xsi:type="dcterms:W3CDTF">2022-11-11T09:57:17Z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