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0426223"/>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12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11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12</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0-2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13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12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13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6-11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0-2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53207899"/>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12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13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1" y="4517355"/>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14887</TotalTime>
  <Words>583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2531</cp:revision>
  <cp:lastPrinted>2021-07-01T07:38:07Z</cp:lastPrinted>
  <dcterms:created xsi:type="dcterms:W3CDTF">2018-03-27T06:03:00Z</dcterms:created>
  <dcterms:modified xsi:type="dcterms:W3CDTF">2022-11-11T09:30:15Z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