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333535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11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северный 7-12 м/с. Температура воздуха ночью 0-2 мороза, днем 4-6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2-4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11:55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13723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2435</cp:revision>
  <cp:lastPrinted>2021-07-01T03:56:27Z</cp:lastPrinted>
  <dcterms:created xsi:type="dcterms:W3CDTF">2018-03-27T06:03:00Z</dcterms:created>
  <dcterms:modified xsi:type="dcterms:W3CDTF">2022-11-10T09:45:56Z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