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1" d="100"/>
          <a:sy n="71" d="100"/>
        </p:scale>
        <p:origin x="414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44892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№314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ноября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18" y="371825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9706002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1186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ноября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ноября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но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Без осадков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етер юго-западный 3-8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2-4° мороза,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ноября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но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</a:p>
          <a:p>
            <a:pPr lvl="0" indent="177800" algn="just">
              <a:defRPr/>
            </a:pP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3-8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2-4° 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88718" y="2104099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ноября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ноября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4990297" y="3229854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2104" y="4411868"/>
            <a:ext cx="4291013" cy="1793249"/>
            <a:chOff x="531522" y="3931523"/>
            <a:chExt cx="4291013" cy="196682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4420116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6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3152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57337" y="615241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 М.С.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505307448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17580</TotalTime>
  <Words>585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2488</cp:revision>
  <cp:lastPrinted>2021-07-01T03:56:27Z</cp:lastPrinted>
  <dcterms:created xsi:type="dcterms:W3CDTF">2018-03-27T06:03:00Z</dcterms:created>
  <dcterms:modified xsi:type="dcterms:W3CDTF">2022-11-10T09:51:32Z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