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27568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мороза, днем 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11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5931" y="309861"/>
            <a:ext cx="447657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14741</TotalTime>
  <Words>640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2474</cp:revision>
  <cp:lastPrinted>2021-07-01T03:56:27Z</cp:lastPrinted>
  <dcterms:created xsi:type="dcterms:W3CDTF">2018-03-27T06:03:00Z</dcterms:created>
  <dcterms:modified xsi:type="dcterms:W3CDTF">2022-11-10T09:36:13Z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