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8425460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№314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ноября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ноября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183736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ноября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юго-западный 9-14 м/с. Температура воздуха ночью 2-4, днём 5-7 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ноября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11 ноября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12 ноября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kk-KZ" sz="11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гололед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1-3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17135</TotalTime>
  <Words>594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2835</cp:revision>
  <cp:lastPrinted>2021-07-01T03:56:27Z</cp:lastPrinted>
  <dcterms:created xsi:type="dcterms:W3CDTF">2018-03-27T06:03:00Z</dcterms:created>
  <dcterms:modified xsi:type="dcterms:W3CDTF">2022-11-10T09:58:41Z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