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5121696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 ноябрь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ноября</a:t>
            </a:r>
          </a:p>
          <a:p>
            <a:pPr lvl="0"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осадки (дождь, снег), гололед. Ветер 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мороза, днем 0-2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ноября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11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ноября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 Ветер юго-западный 9-14,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ноября, ночью 12 ноября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8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15821</TotalTime>
  <Words>569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2521</cp:revision>
  <cp:lastPrinted>2021-07-01T03:56:27Z</cp:lastPrinted>
  <dcterms:created xsi:type="dcterms:W3CDTF">2018-03-27T06:03:00Z</dcterms:created>
  <dcterms:modified xsi:type="dcterms:W3CDTF">2022-11-10T09:44:42Z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