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1" d="100"/>
          <a:sy n="71" d="100"/>
        </p:scale>
        <p:origin x="414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69840477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314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ноября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ноября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10 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10 ч. 11 ноября 2022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днем снег. Ветер 7-12 м/с. Температура воздуха ночью и днем около 0 градусов.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ноября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11 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12 ноября 2022 г.</a:t>
            </a:r>
          </a:p>
          <a:p>
            <a:pPr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снег.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7-12 м/с. Температура воздуха ночью около 0 градусов.</a:t>
            </a:r>
          </a:p>
          <a:p>
            <a:pPr lvl="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0" y="2571744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4419388"/>
              </p:ext>
            </p:extLst>
          </p:nvPr>
        </p:nvGraphicFramePr>
        <p:xfrm>
          <a:off x="5019674" y="4397121"/>
          <a:ext cx="4691064" cy="21128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Фактическая</a:t>
                      </a: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</a:t>
                      </a:r>
                      <a:r>
                        <a:rPr lang="ru-RU" sz="100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м3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33908" y="4588375"/>
            <a:ext cx="483163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Вернадского, 46 Б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(тер-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СШГ №17)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6"/>
            <a:ext cx="4301851" cy="1774256"/>
            <a:chOff x="531522" y="3952355"/>
            <a:chExt cx="4301851" cy="19459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192873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2520" y="609399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М.С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71346117"/>
              </p:ext>
            </p:extLst>
          </p:nvPr>
        </p:nvGraphicFramePr>
        <p:xfrm>
          <a:off x="5008261" y="488974"/>
          <a:ext cx="4713891" cy="81534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0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6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4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14160</TotalTime>
  <Words>545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2403</cp:revision>
  <cp:lastPrinted>2021-07-01T03:56:27Z</cp:lastPrinted>
  <dcterms:created xsi:type="dcterms:W3CDTF">2018-03-27T06:03:00Z</dcterms:created>
  <dcterms:modified xsi:type="dcterms:W3CDTF">2022-11-10T09:43:21Z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