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Ночью временами туман. Ветер восточный 3-8 м/с. Температура воздуха ночью 2-4 мороза, днем 8-10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временами туман. Ветер восточный 3-8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0-2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8741" y="317170"/>
            <a:ext cx="44099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12950</TotalTime>
  <Words>650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2440</cp:revision>
  <cp:lastPrinted>2021-07-01T03:56:27Z</cp:lastPrinted>
  <dcterms:created xsi:type="dcterms:W3CDTF">2018-03-27T06:03:00Z</dcterms:created>
  <dcterms:modified xsi:type="dcterms:W3CDTF">2022-11-10T10:00:49Z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