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ru-RU" sz="1200" b="1" i="1" dirty="0">
                          <a:solidFill>
                            <a:srgbClr val="000000"/>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418749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332656"/>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Қар, коқтайғақ. 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0-2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градус жылы.</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12 </a:t>
            </a:r>
            <a:r>
              <a:rPr lang="kk-KZ"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09</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 (жаңбыр,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коқтайғақ, бұрқасын. Оңтүстік-батыстан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0-2 </a:t>
            </a:r>
            <a:r>
              <a:rPr lang="kk-KZ" sz="1100" dirty="0">
                <a:latin typeface="Times New Roman" pitchFamily="18" charset="0"/>
                <a:cs typeface="Times New Roman" pitchFamily="18" charset="0"/>
              </a:rPr>
              <a:t>градус 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11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a:latin typeface="Times New Roman" panose="02020603050405020304" pitchFamily="18" charset="0"/>
                <a:cs typeface="Times New Roman" panose="02020603050405020304" pitchFamily="18" charset="0"/>
              </a:rPr>
              <a:t> М.С.</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13099</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2436</cp:revision>
  <cp:lastPrinted>2021-07-01T03:56:27Z</cp:lastPrinted>
  <dcterms:created xsi:type="dcterms:W3CDTF">2018-03-27T06:03:00Z</dcterms:created>
  <dcterms:modified xsi:type="dcterms:W3CDTF">2022-11-10T09:48:32Z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