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071336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8-13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11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12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8-13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17424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11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73421" y="292959"/>
            <a:ext cx="4601402" cy="3108543"/>
          </a:xfrm>
          <a:prstGeom prst="rect">
            <a:avLst/>
          </a:prstGeom>
        </p:spPr>
        <p:txBody>
          <a:bodyPr wrap="square">
            <a:spAutoFit/>
          </a:bodyPr>
          <a:lstStyle/>
          <a:p>
            <a:pPr algn="just"/>
            <a:r>
              <a:rPr lang="ru-RU" altLang="ru-RU" sz="14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400" b="1" dirty="0">
                <a:solidFill>
                  <a:srgbClr val="000000"/>
                </a:solidFill>
                <a:latin typeface="Times New Roman" panose="02020603050405020304" pitchFamily="18" charset="0"/>
                <a:cs typeface="Times New Roman" panose="02020603050405020304" pitchFamily="18" charset="0"/>
                <a:sym typeface="+mn-ea"/>
              </a:rPr>
              <a:t> </a:t>
            </a:r>
            <a:r>
              <a:rPr lang="ru-RU" altLang="ru-RU" sz="14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400" b="1" dirty="0">
                <a:solidFill>
                  <a:srgbClr val="000000"/>
                </a:solidFill>
                <a:latin typeface="Times New Roman" panose="02020603050405020304" pitchFamily="18" charset="0"/>
                <a:cs typeface="Times New Roman" panose="02020603050405020304" pitchFamily="18" charset="0"/>
                <a:sym typeface="+mn-ea"/>
              </a:rPr>
              <a:t> </a:t>
            </a:r>
            <a:r>
              <a:rPr lang="ru-RU" altLang="ru-RU" sz="14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400" b="1" dirty="0">
                <a:solidFill>
                  <a:srgbClr val="000000"/>
                </a:solidFill>
                <a:latin typeface="Times New Roman" panose="02020603050405020304" pitchFamily="18" charset="0"/>
                <a:cs typeface="Times New Roman" panose="02020603050405020304" pitchFamily="18" charset="0"/>
                <a:sym typeface="+mn-ea"/>
              </a:rPr>
              <a:t> </a:t>
            </a:r>
            <a:r>
              <a:rPr lang="ru-RU" altLang="ru-RU" sz="14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400" b="1" dirty="0">
                <a:solidFill>
                  <a:srgbClr val="000000"/>
                </a:solidFill>
                <a:latin typeface="Times New Roman" panose="02020603050405020304" pitchFamily="18" charset="0"/>
                <a:cs typeface="Times New Roman" panose="02020603050405020304" pitchFamily="18" charset="0"/>
                <a:sym typeface="+mn-ea"/>
              </a:rPr>
              <a:t> </a:t>
            </a:r>
            <a:r>
              <a:rPr lang="ru-RU" altLang="ru-RU" sz="14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400" b="1" dirty="0">
                <a:solidFill>
                  <a:srgbClr val="000000"/>
                </a:solidFill>
                <a:latin typeface="Times New Roman" panose="02020603050405020304" pitchFamily="18" charset="0"/>
                <a:cs typeface="Times New Roman" panose="02020603050405020304" pitchFamily="18" charset="0"/>
                <a:sym typeface="+mn-ea"/>
              </a:rPr>
              <a:t> </a:t>
            </a:r>
            <a:r>
              <a:rPr lang="ru-RU" altLang="ru-RU" sz="14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400" b="1" dirty="0">
                <a:solidFill>
                  <a:srgbClr val="000000"/>
                </a:solidFill>
                <a:latin typeface="Times New Roman" panose="02020603050405020304" pitchFamily="18" charset="0"/>
                <a:cs typeface="Times New Roman" panose="02020603050405020304" pitchFamily="18" charset="0"/>
                <a:sym typeface="+mn-ea"/>
              </a:rPr>
              <a:t/>
            </a:r>
            <a:br>
              <a:rPr lang="ru-RU" altLang="ru-RU" sz="1400" b="1" dirty="0">
                <a:solidFill>
                  <a:srgbClr val="000000"/>
                </a:solidFill>
                <a:latin typeface="Times New Roman" panose="02020603050405020304" pitchFamily="18" charset="0"/>
                <a:cs typeface="Times New Roman" panose="02020603050405020304" pitchFamily="18" charset="0"/>
                <a:sym typeface="+mn-ea"/>
              </a:rPr>
            </a:br>
            <a:r>
              <a:rPr lang="ru-RU" altLang="ru-RU" sz="14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4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400" b="1" dirty="0">
                <a:solidFill>
                  <a:srgbClr val="000000"/>
                </a:solidFill>
                <a:latin typeface="Times New Roman" panose="02020603050405020304" pitchFamily="18" charset="0"/>
                <a:cs typeface="Times New Roman" panose="02020603050405020304" pitchFamily="18" charset="0"/>
                <a:sym typeface="+mn-ea"/>
              </a:rPr>
              <a:t> </a:t>
            </a:r>
            <a:r>
              <a:rPr lang="ru-RU" altLang="ru-RU" sz="14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400" b="1" dirty="0">
                <a:solidFill>
                  <a:srgbClr val="000000"/>
                </a:solidFill>
                <a:latin typeface="Times New Roman" panose="02020603050405020304" pitchFamily="18" charset="0"/>
                <a:cs typeface="Times New Roman" panose="02020603050405020304" pitchFamily="18" charset="0"/>
                <a:sym typeface="+mn-ea"/>
              </a:rPr>
              <a:t> </a:t>
            </a:r>
            <a:r>
              <a:rPr lang="ru-RU" altLang="ru-RU" sz="14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400" b="1" dirty="0">
                <a:solidFill>
                  <a:srgbClr val="000000"/>
                </a:solidFill>
                <a:latin typeface="Times New Roman" panose="02020603050405020304" pitchFamily="18" charset="0"/>
                <a:cs typeface="Times New Roman" panose="02020603050405020304" pitchFamily="18" charset="0"/>
                <a:sym typeface="+mn-ea"/>
              </a:rPr>
              <a:t> </a:t>
            </a:r>
            <a:r>
              <a:rPr lang="ru-RU" altLang="ru-RU" sz="14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400" b="1" dirty="0">
                <a:solidFill>
                  <a:srgbClr val="000000"/>
                </a:solidFill>
                <a:latin typeface="Times New Roman" panose="02020603050405020304" pitchFamily="18" charset="0"/>
                <a:cs typeface="Times New Roman" panose="02020603050405020304" pitchFamily="18" charset="0"/>
                <a:sym typeface="+mn-ea"/>
              </a:rPr>
              <a:t> </a:t>
            </a:r>
            <a:br>
              <a:rPr lang="ru-RU" altLang="ru-RU" sz="1400" b="1" dirty="0">
                <a:solidFill>
                  <a:srgbClr val="000000"/>
                </a:solidFill>
                <a:latin typeface="Times New Roman" panose="02020603050405020304" pitchFamily="18" charset="0"/>
                <a:cs typeface="Times New Roman" panose="02020603050405020304" pitchFamily="18" charset="0"/>
                <a:sym typeface="+mn-ea"/>
              </a:rPr>
            </a:br>
            <a:r>
              <a:rPr lang="ru-RU" altLang="ru-RU" sz="14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400" b="1" dirty="0"/>
              <a:t/>
            </a:r>
            <a:br>
              <a:rPr lang="ru-RU" altLang="ru-RU" sz="1400" b="1" dirty="0"/>
            </a:br>
            <a:r>
              <a:rPr lang="ru-RU" sz="1400" dirty="0">
                <a:latin typeface="Times New Roman" panose="02020603050405020304" pitchFamily="18" charset="0"/>
                <a:cs typeface="Times New Roman" panose="02020603050405020304" pitchFamily="18" charset="0"/>
              </a:rPr>
              <a:t>-</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әсіресе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автотрассалардың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немесе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басқа</a:t>
            </a:r>
            <a:r>
              <a:rPr lang="ru-RU" sz="1400" dirty="0">
                <a:latin typeface="Times New Roman" panose="02020603050405020304" pitchFamily="18" charset="0"/>
                <a:cs typeface="Times New Roman" panose="02020603050405020304" pitchFamily="18" charset="0"/>
              </a:rPr>
              <a:t> да </a:t>
            </a:r>
            <a:r>
              <a:rPr lang="ru-RU" sz="1400" dirty="0" err="1">
                <a:latin typeface="Times New Roman" panose="02020603050405020304" pitchFamily="18" charset="0"/>
                <a:cs typeface="Times New Roman" panose="02020603050405020304" pitchFamily="18" charset="0"/>
              </a:rPr>
              <a:t>ластану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көздерінің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жанында</a:t>
            </a:r>
            <a:r>
              <a:rPr lang="ru-RU" sz="1400" dirty="0">
                <a:latin typeface="Times New Roman" panose="02020603050405020304" pitchFamily="18" charset="0"/>
                <a:cs typeface="Times New Roman" panose="02020603050405020304" pitchFamily="18" charset="0"/>
              </a:rPr>
              <a:t> болу </a:t>
            </a:r>
            <a:r>
              <a:rPr lang="ru-RU" sz="1400" dirty="0" err="1">
                <a:latin typeface="Times New Roman" panose="02020603050405020304" pitchFamily="18" charset="0"/>
                <a:cs typeface="Times New Roman" panose="02020603050405020304" pitchFamily="18" charset="0"/>
              </a:rPr>
              <a:t>уақытын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қысқарту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Балалар</a:t>
            </a:r>
            <a:r>
              <a:rPr lang="ru-RU" sz="1400" dirty="0">
                <a:latin typeface="Times New Roman" panose="02020603050405020304" pitchFamily="18" charset="0"/>
                <a:cs typeface="Times New Roman" panose="02020603050405020304" pitchFamily="18" charset="0"/>
              </a:rPr>
              <a:t> мен </a:t>
            </a:r>
            <a:r>
              <a:rPr lang="ru-RU" sz="1400" dirty="0" err="1">
                <a:latin typeface="Times New Roman" panose="02020603050405020304" pitchFamily="18" charset="0"/>
                <a:cs typeface="Times New Roman" panose="02020603050405020304" pitchFamily="18" charset="0"/>
              </a:rPr>
              <a:t>жүкті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әйелдер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ұзақ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серуендеуден</a:t>
            </a:r>
            <a:r>
              <a:rPr lang="ru-RU" sz="1400" dirty="0">
                <a:latin typeface="Times New Roman" panose="02020603050405020304" pitchFamily="18" charset="0"/>
                <a:cs typeface="Times New Roman" panose="02020603050405020304" pitchFamily="18" charset="0"/>
              </a:rPr>
              <a:t> бас </a:t>
            </a:r>
            <a:r>
              <a:rPr lang="ru-RU" sz="1400" dirty="0" err="1">
                <a:latin typeface="Times New Roman" panose="02020603050405020304" pitchFamily="18" charset="0"/>
                <a:cs typeface="Times New Roman" panose="02020603050405020304" pitchFamily="18" charset="0"/>
              </a:rPr>
              <a:t>тартуы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керек</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өкпенің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жүрек-қан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тамырлары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аллергиялық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аурулардың</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созылмалы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ауруларынан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зардап</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шегетін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адамдарда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болған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кезде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өзімен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бірге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дәрілік</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препараттар</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болуы</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қажет</a:t>
            </a:r>
            <a:r>
              <a:rPr lang="ru-RU" sz="1400" dirty="0">
                <a:latin typeface="Times New Roman" panose="02020603050405020304" pitchFamily="18" charset="0"/>
                <a:cs typeface="Times New Roman" panose="02020603050405020304" pitchFamily="18" charset="0"/>
              </a:rPr>
              <a:t>;</a:t>
            </a:r>
            <a:br>
              <a:rPr lang="ru-RU" sz="1400" dirty="0">
                <a:latin typeface="Times New Roman" panose="02020603050405020304" pitchFamily="18" charset="0"/>
                <a:cs typeface="Times New Roman" panose="02020603050405020304" pitchFamily="18" charset="0"/>
              </a:rPr>
            </a:b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ашық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ауада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физикалық</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белсенділікті</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шектеңіз</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Жабық</a:t>
            </a:r>
            <a:r>
              <a:rPr lang="ru-RU" sz="1400" dirty="0">
                <a:latin typeface="Times New Roman" panose="02020603050405020304" pitchFamily="18" charset="0"/>
                <a:cs typeface="Times New Roman" panose="02020603050405020304" pitchFamily="18" charset="0"/>
              </a:rPr>
              <a:t> спорт </a:t>
            </a:r>
            <a:r>
              <a:rPr lang="ru-RU" sz="1400" dirty="0" err="1">
                <a:latin typeface="Times New Roman" panose="02020603050405020304" pitchFamily="18" charset="0"/>
                <a:cs typeface="Times New Roman" panose="02020603050405020304" pitchFamily="18" charset="0"/>
              </a:rPr>
              <a:t>кешендерінде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дене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шынықтыру</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және</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спортпен</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айналысу</a:t>
            </a:r>
            <a:r>
              <a:rPr lang="ru-RU" sz="1400" dirty="0">
                <a:latin typeface="Times New Roman" panose="02020603050405020304" pitchFamily="18" charset="0"/>
                <a:cs typeface="Times New Roman" panose="02020603050405020304" pitchFamily="18" charset="0"/>
              </a:rPr>
              <a:t>.</a:t>
            </a:r>
            <a:endParaRPr lang="ru-RU" sz="14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14885</TotalTime>
  <Words>582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2529</cp:revision>
  <cp:lastPrinted>2021-07-01T07:38:07Z</cp:lastPrinted>
  <dcterms:created xsi:type="dcterms:W3CDTF">2018-03-27T06:03:00Z</dcterms:created>
  <dcterms:modified xsi:type="dcterms:W3CDTF">2022-11-10T09:36:21Z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