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1" d="100"/>
          <a:sy n="71" d="100"/>
        </p:scale>
        <p:origin x="4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D40233B-D960-4EE1-806D-4122CB02D2D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449012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3B5E8-A76E-4046-91A0-FFB66A1338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503E0-6C2A-43D5-8FAA-06E7D7BC34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D7E6C-0E4E-49CE-AA6B-E5FE315850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A1A08-9544-4061-B76F-0193565DA5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851FD8-D0E4-4327-83F7-D397E9A55B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6894F2-E0D2-4A2F-A29C-1F514AC567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305E3-D3C3-49B7-959A-2E0488B2F6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28930-C865-404B-8160-F8AA8EEF29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DBCC0-59D2-4E40-9CB7-ADBC371343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201C9-304B-4E1E-BC69-117209F76E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63CA3-DD57-4ED1-ACA0-999B411E6C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8128C26-EA00-4286-9ADE-BED143CC19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314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10 ноября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10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11 ноября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Ночью и утром туман. Ветер 0-5 м/с. Температура воздуха ночью 1-3 мороза, днем 6-8 тепла. </a:t>
            </a:r>
          </a:p>
          <a:p>
            <a:pPr algn="ctr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12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11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12 ноября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>
                <a:solidFill>
                  <a:schemeClr val="tx1"/>
                </a:solidFill>
              </a:rPr>
              <a:t>Ночью и утром туман.</a:t>
            </a:r>
            <a:r>
              <a:rPr lang="ru-RU"/>
              <a:t> </a:t>
            </a:r>
            <a:r>
              <a:rPr lang="ru-RU" altLang="ru-RU">
                <a:solidFill>
                  <a:schemeClr val="tx1"/>
                </a:solidFill>
              </a:rPr>
              <a:t>Ветер 0-5 м/с. Температура воздуха 1-3 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11 ноября, ночью 12 ноября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но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199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204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4233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270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551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47625" y="3475276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chemeClr val="tx1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chemeClr val="tx1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chemeClr val="tx1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chemeClr val="tx1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Қабдуалиева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М.С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  <a:endParaRPr lang="ru-RU" b="1" i="1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289719"/>
            <a:ext cx="464343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kk-KZ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buFont typeface="Arial" charset="0"/>
              <a:buNone/>
            </a:pPr>
            <a:r>
              <a:rPr lang="kk-KZ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  <a:endParaRPr lang="ru-RU" b="1" dirty="0">
              <a:solidFill>
                <a:schemeClr val="tx1"/>
              </a:solidFill>
              <a:cs typeface="Times New Roman" panose="02020603050405020304" pitchFamily="18" charset="0"/>
              <a:sym typeface="+mn-ea"/>
            </a:endParaRP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14686</TotalTime>
  <Words>800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2795</cp:revision>
  <cp:lastPrinted>2021-07-01T09:11:30Z</cp:lastPrinted>
  <dcterms:created xsi:type="dcterms:W3CDTF">2018-03-27T06:03:00Z</dcterms:created>
  <dcterms:modified xsi:type="dcterms:W3CDTF">2022-11-10T09:28:58Z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