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65228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69605" y="27809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076" y="294463"/>
            <a:ext cx="4520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15005</TotalTime>
  <Words>673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2491</cp:revision>
  <cp:lastPrinted>2021-07-01T03:56:27Z</cp:lastPrinted>
  <dcterms:created xsi:type="dcterms:W3CDTF">2018-03-27T06:03:00Z</dcterms:created>
  <dcterms:modified xsi:type="dcterms:W3CDTF">2022-11-10T09:41:29Z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