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90895124"/>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65001" y="131246"/>
            <a:ext cx="4904473"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11 </a:t>
            </a:r>
            <a:r>
              <a:rPr lang="kk-KZ" altLang="ru-RU" sz="11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10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11</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7-12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2-4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2-4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12 </a:t>
            </a:r>
            <a:r>
              <a:rPr lang="kk-KZ" altLang="ru-RU" sz="1100" b="1" dirty="0">
                <a:solidFill>
                  <a:srgbClr val="000000"/>
                </a:solidFill>
                <a:latin typeface="Times New Roman" panose="02020603050405020304" pitchFamily="18" charset="0"/>
                <a:cs typeface="Times New Roman" panose="02020603050405020304" pitchFamily="18" charset="0"/>
              </a:rPr>
              <a:t>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11 </a:t>
            </a:r>
            <a:r>
              <a:rPr lang="kk-KZ" sz="1100" b="1" dirty="0">
                <a:solidFill>
                  <a:srgbClr val="000000"/>
                </a:solidFill>
                <a:latin typeface="Times New Roman" panose="02020603050405020304" pitchFamily="18" charset="0"/>
                <a:cs typeface="Times New Roman" panose="02020603050405020304" pitchFamily="18" charset="0"/>
              </a:rPr>
              <a:t>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12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7-12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3-5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10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241669"/>
            <a:ext cx="4912412" cy="600164"/>
          </a:xfrm>
          <a:prstGeom prst="rect">
            <a:avLst/>
          </a:prstGeom>
          <a:solidFill>
            <a:schemeClr val="accent6">
              <a:lumMod val="75000"/>
            </a:schemeClr>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11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12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38430411"/>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98761" y="4500123"/>
            <a:ext cx="4482202" cy="1780911"/>
            <a:chOff x="340333" y="3799939"/>
            <a:chExt cx="448220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0333" y="4077010"/>
              <a:ext cx="252024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236950" y="287155"/>
            <a:ext cx="4463225" cy="2308324"/>
          </a:xfrm>
          <a:prstGeom prst="rect">
            <a:avLst/>
          </a:prstGeom>
        </p:spPr>
        <p:txBody>
          <a:bodyPr wrap="square">
            <a:spAutoFit/>
          </a:bodyPr>
          <a:lstStyle/>
          <a:p>
            <a:pPr algn="just"/>
            <a:r>
              <a:rPr lang="ru-RU" altLang="ru-RU" sz="1200" b="1" dirty="0" err="1">
                <a:solidFill>
                  <a:srgbClr val="000000"/>
                </a:solidFill>
                <a:latin typeface="Times New Roman" panose="02020603050405020304" pitchFamily="18" charset="0"/>
                <a:cs typeface="Times New Roman" panose="02020603050405020304" pitchFamily="18" charset="0"/>
                <a:sym typeface="+mn-ea"/>
              </a:rPr>
              <a:t>ӘР</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ТҮРЛІ</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ДӘРЕЖЕЛІ</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НМУ</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ТУРАЛЫ</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ЕСКЕРТУЛЕР</a:t>
            </a:r>
            <a:r>
              <a:rPr lang="ru-RU" altLang="ru-RU" sz="1200" b="1" dirty="0">
                <a:solidFill>
                  <a:srgbClr val="000000"/>
                </a:solidFill>
                <a:latin typeface="Times New Roman" panose="02020603050405020304" pitchFamily="18" charset="0"/>
                <a:cs typeface="Times New Roman" panose="02020603050405020304" pitchFamily="18" charset="0"/>
                <a:sym typeface="+mn-ea"/>
              </a:rPr>
              <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a:solidFill>
                  <a:srgbClr val="000000"/>
                </a:solidFill>
                <a:latin typeface="Times New Roman" panose="02020603050405020304" pitchFamily="18" charset="0"/>
                <a:cs typeface="Times New Roman" panose="02020603050405020304" pitchFamily="18" charset="0"/>
                <a:sym typeface="+mn-ea"/>
              </a:rPr>
              <a:t> БЕРГЕН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КЕЗДЕ</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КЕЛЕСІ</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ШАРАЛАРДЫ</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ҰСТАНУ</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err="1">
                <a:solidFill>
                  <a:srgbClr val="000000"/>
                </a:solidFill>
                <a:latin typeface="Times New Roman" panose="02020603050405020304" pitchFamily="18" charset="0"/>
                <a:cs typeface="Times New Roman" panose="02020603050405020304" pitchFamily="18" charset="0"/>
                <a:sym typeface="+mn-ea"/>
              </a:rPr>
              <a:t>ҰСЫНЫЛАДЫ</a:t>
            </a:r>
            <a:r>
              <a:rPr lang="ru-RU" altLang="ru-RU" sz="1200" b="1" dirty="0"/>
              <a:t/>
            </a:r>
            <a:br>
              <a:rPr lang="ru-RU" altLang="ru-RU" sz="1200" b="1" dirty="0"/>
            </a:b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endParaRPr lang="ru-RU" sz="12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14880</TotalTime>
  <Words>536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2537</cp:revision>
  <cp:lastPrinted>2021-07-01T07:38:07Z</cp:lastPrinted>
  <dcterms:created xsi:type="dcterms:W3CDTF">2018-03-27T06:03:00Z</dcterms:created>
  <dcterms:modified xsi:type="dcterms:W3CDTF">2022-11-10T09:38:50Z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