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6966778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314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53924"/>
            <a:ext cx="4798916" cy="17081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11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11 ноября 2022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Небольшие осадки (дождь, снег), гололед. Ветер юго-западный 9-14 м/с. Температура воздуха ночью 0-2 мороза, днем 0-2 тепла.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ноября до 09 ч. 12 ноября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Осадки (дождь, снег), гололед, низовая метель. Ветер юго-западный 9-14, порывы 15-20 м/с. Температура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11 ноября , ночью 12 ноября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17933</TotalTime>
  <Words>630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2909</cp:revision>
  <cp:lastPrinted>2021-11-30T05:55:24Z</cp:lastPrinted>
  <dcterms:created xsi:type="dcterms:W3CDTF">2018-03-27T06:03:00Z</dcterms:created>
  <dcterms:modified xsi:type="dcterms:W3CDTF">2022-11-10T09:47:27Z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