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1" d="100"/>
          <a:sy n="71" d="100"/>
        </p:scale>
        <p:origin x="414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63022914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№314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ноября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91571" y="3506853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2022 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95454579"/>
              </p:ext>
            </p:extLst>
          </p:nvPr>
        </p:nvGraphicFramePr>
        <p:xfrm>
          <a:off x="5029200" y="4018930"/>
          <a:ext cx="4645938" cy="25143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773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6306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90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8404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1836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4876781" y="103211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ru-RU" altLang="ru-RU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ноября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10 ноября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11 ноября 2022 г.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Утром и днем снег.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юго-западный 3-8 м/с. Температура воздуха ночью 2-4° мороза, днем 0-2° тепла.</a:t>
            </a:r>
          </a:p>
          <a:p>
            <a:pPr algn="just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12 ноября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ноября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ноября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</a:t>
            </a:r>
          </a:p>
          <a:p>
            <a:pPr lvl="0" indent="177800" algn="just">
              <a:defRPr/>
            </a:pPr>
            <a:r>
              <a:rPr lang="kk-KZ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Снег.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юго-восточный 3-8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2-4°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85573" y="1996934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 ноября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ноября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4990297" y="3229854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Шәкәрім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79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4041" y="4555479"/>
            <a:ext cx="4291013" cy="1679669"/>
            <a:chOff x="531521" y="4056097"/>
            <a:chExt cx="4291013" cy="184224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19322974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5" y="4262358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56097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 М.С.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231227050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81910" y="608512"/>
            <a:ext cx="227523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отсутствуют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19284</TotalTime>
  <Words>626</Words>
  <Application>Microsoft Office PowerPoint</Application>
  <PresentationFormat>Лист A4 (210x297 мм)</PresentationFormat>
  <Paragraphs>110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2620</cp:revision>
  <cp:lastPrinted>2021-10-18T15:52:53Z</cp:lastPrinted>
  <dcterms:created xsi:type="dcterms:W3CDTF">2018-03-27T06:03:00Z</dcterms:created>
  <dcterms:modified xsi:type="dcterms:W3CDTF">2022-11-10T09:57:20Z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